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</Types>
</file>

<file path=_rels/.rels><?xml version="1.0" encoding="UTF-8" standalone="yes"?>
<Relationships xmlns="http://schemas.openxmlformats.org/package/2006/relationships">
    <Relationship Id="rId1" Type="http://schemas.openxmlformats.org/officeDocument/2006/relationships/officeDocument" Target="ppt/presentation.xml"/>
    <Relationship Id="rId2" Type="http://schemas.openxmlformats.org/officeDocument/2006/relationships/extended-properties" Target="docProps/app.xml"/>
    <Relationship Id="rId3" Type="http://schemas.openxmlformats.org/package/2006/relationships/metadata/core-properties" Target="docProps/core.xml"/>
    <Relationship Id="rId4" Type="http://schemas.openxmlformats.org/officeDocument/2006/relationships/custom-properties" Target="docProps/custom.xml"/>
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7562215" cy="10689590"/>
  <p:notesSz cx="7562215" cy="1068959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/Relationships>
</file>

<file path=ppt/slideLayouts/_rels/slideLayout1.xml.rels><?xml version="1.0" encoding="UTF-8"?>
<Relationships xmlns="http://schemas.openxmlformats.org/package/2006/relationships">
   <Relationship Id="rId1" Type="http://schemas.openxmlformats.org/officeDocument/2006/relationships/slideMaster" Target="../slideMasters/slideMaster1.xml" />
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Id="rId2" Type="http://schemas.openxmlformats.org/officeDocument/2006/relationships/theme" Target="../theme/theme1.xml"/>
    <Relationship Id="rId1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3" Type="http://schemas.openxmlformats.org/officeDocument/2006/relationships/image" Target="../media/image3.png" /><Relationship Id="rId4" Type="http://schemas.openxmlformats.org/officeDocument/2006/relationships/image" Target="../media/image4.png" /><Relationship Id="rId5" Type="http://schemas.openxmlformats.org/officeDocument/2006/relationships/image" Target="../media/image5.png" /><Relationship Id="rId6" Type="http://schemas.openxmlformats.org/officeDocument/2006/relationships/image" Target="../media/image6.png" /><Relationship Id="rId7" Type="http://schemas.openxmlformats.org/officeDocument/2006/relationships/image" Target="../media/image7.png" /><Relationship Id="rId8" Type="http://schemas.openxmlformats.org/officeDocument/2006/relationships/image" Target="../media/image8.png" /><Relationship Id="rId9" Type="http://schemas.openxmlformats.org/officeDocument/2006/relationships/image" Target="../media/image9.png" /><Relationship Id="rId10" Type="http://schemas.openxmlformats.org/officeDocument/2006/relationships/image" Target="../media/image10.png" /><Relationship Id="rId11" Type="http://schemas.openxmlformats.org/officeDocument/2006/relationships/image" Target="../media/image11.png" /><Relationship Id="rId12" Type="http://schemas.openxmlformats.org/officeDocument/2006/relationships/image" Target="../media/image12.png" /><Relationship Id="rId13" Type="http://schemas.openxmlformats.org/officeDocument/2006/relationships/image" Target="../media/image13.png" /><Relationship Id="rId14" Type="http://schemas.openxmlformats.org/officeDocument/2006/relationships/image" Target="../media/image14.png" /><Relationship Id="rId15" Type="http://schemas.openxmlformats.org/officeDocument/2006/relationships/image" Target="../media/image15.png" /><Relationship Id="rId16" Type="http://schemas.openxmlformats.org/officeDocument/2006/relationships/image" Target="../media/image16.png" /><Relationship Id="rId17" Type="http://schemas.openxmlformats.org/officeDocument/2006/relationships/image" Target="../media/image17.png" /><Relationship Id="rId18" Type="http://schemas.openxmlformats.org/officeDocument/2006/relationships/image" Target="../media/image18.png" /><Relationship Id="rId19" Type="http://schemas.openxmlformats.org/officeDocument/2006/relationships/image" Target="../media/image19.png" /><Relationship Id="rId20" Type="http://schemas.openxmlformats.org/officeDocument/2006/relationships/image" Target="../media/image20.png" /><Relationship Id="rId21" Type="http://schemas.openxmlformats.org/officeDocument/2006/relationships/image" Target="../media/image21.png" /><Relationship Id="rId22" Type="http://schemas.openxmlformats.org/officeDocument/2006/relationships/image" Target="../media/image22.png" /><Relationship Id="rId23" Type="http://schemas.openxmlformats.org/officeDocument/2006/relationships/image" Target="../media/image23.png" /><Relationship Id="rId24" Type="http://schemas.openxmlformats.org/officeDocument/2006/relationships/image" Target="../media/image24.png" /><Relationship Id="rId25" Type="http://schemas.openxmlformats.org/officeDocument/2006/relationships/image" Target="../media/image25.png" /><Relationship Id="rId26" Type="http://schemas.openxmlformats.org/officeDocument/2006/relationships/image" Target="../media/image26.png" /><Relationship Id="rId27" Type="http://schemas.openxmlformats.org/officeDocument/2006/relationships/image" Target="../media/image27.png" /><Relationship Id="rId28" Type="http://schemas.openxmlformats.org/officeDocument/2006/relationships/image" Target="../media/image28.png" /><Relationship Id="rId29" Type="http://schemas.openxmlformats.org/officeDocument/2006/relationships/image" Target="../media/image29.png" /><Relationship Id="rId30" Type="http://schemas.openxmlformats.org/officeDocument/2006/relationships/image" Target="../media/image30.png" /><Relationship Id="rId31" Type="http://schemas.openxmlformats.org/officeDocument/2006/relationships/image" Target="../media/image31.png" /><Relationship Id="rId32" Type="http://schemas.openxmlformats.org/officeDocument/2006/relationships/image" Target="../media/image32.png" /><Relationship Id="rId33" Type="http://schemas.openxmlformats.org/officeDocument/2006/relationships/image" Target="../media/image33.png" /><Relationship Id="rId34" Type="http://schemas.openxmlformats.org/officeDocument/2006/relationships/image" Target="../media/image34.png" /><Relationship Id="rId35" Type="http://schemas.openxmlformats.org/officeDocument/2006/relationships/image" Target="../media/image35.png" /><Relationship Id="rId36" Type="http://schemas.openxmlformats.org/officeDocument/2006/relationships/image" Target="../media/image36.png" /><Relationship Id="rId37" Type="http://schemas.openxmlformats.org/officeDocument/2006/relationships/image" Target="../media/image37.png" /><Relationship Id="rId38" Type="http://schemas.openxmlformats.org/officeDocument/2006/relationships/image" Target="../media/image38.png" /><Relationship Id="rId39" Type="http://schemas.openxmlformats.org/officeDocument/2006/relationships/image" Target="../media/image39.png" /><Relationship Id="rId40" Type="http://schemas.openxmlformats.org/officeDocument/2006/relationships/image" Target="../media/image40.png" /><Relationship Id="rId41" Type="http://schemas.openxmlformats.org/officeDocument/2006/relationships/image" Target="../media/image41.png" /><Relationship Id="rId42" Type="http://schemas.openxmlformats.org/officeDocument/2006/relationships/image" Target="../media/image42.png" /><Relationship Id="rId43" Type="http://schemas.openxmlformats.org/officeDocument/2006/relationships/image" Target="../media/image43.png" /><Relationship Id="rId44" Type="http://schemas.openxmlformats.org/officeDocument/2006/relationships/image" Target="../media/image44.png" /><Relationship Id="rId45" Type="http://schemas.openxmlformats.org/officeDocument/2006/relationships/image" Target="../media/image45.png" /><Relationship Id="rId46" Type="http://schemas.openxmlformats.org/officeDocument/2006/relationships/image" Target="../media/image46.png" /><Relationship Id="rId47" Type="http://schemas.openxmlformats.org/officeDocument/2006/relationships/image" Target="../media/image47.png" /><Relationship Id="rId48" Type="http://schemas.openxmlformats.org/officeDocument/2006/relationships/image" Target="../media/image48.png" /><Relationship Id="rId49" Type="http://schemas.openxmlformats.org/officeDocument/2006/relationships/image" Target="../media/image49.png" /><Relationship Id="rId50" Type="http://schemas.openxmlformats.org/officeDocument/2006/relationships/image" Target="../media/image50.png" /><Relationship Id="rId51" Type="http://schemas.openxmlformats.org/officeDocument/2006/relationships/image" Target="../media/image51.png" /><Relationship Id="rId52" Type="http://schemas.openxmlformats.org/officeDocument/2006/relationships/image" Target="../media/image52.png" /><Relationship Id="rId53" Type="http://schemas.openxmlformats.org/officeDocument/2006/relationships/image" Target="../media/image53.png" /><Relationship Id="rId54" Type="http://schemas.openxmlformats.org/officeDocument/2006/relationships/image" Target="../media/image54.png" /><Relationship Id="rId55" Type="http://schemas.openxmlformats.org/officeDocument/2006/relationships/image" Target="../media/image55.png" /><Relationship Id="rId56" Type="http://schemas.openxmlformats.org/officeDocument/2006/relationships/image" Target="../media/image56.png" /><Relationship Id="rId57" Type="http://schemas.openxmlformats.org/officeDocument/2006/relationships/image" Target="../media/image57.png" /><Relationship Id="rId58" Type="http://schemas.openxmlformats.org/officeDocument/2006/relationships/image" Target="../media/image58.png" /><Relationship Id="rId59" Type="http://schemas.openxmlformats.org/officeDocument/2006/relationships/image" Target="../media/image59.png" /><Relationship Id="rId60" Type="http://schemas.openxmlformats.org/officeDocument/2006/relationships/image" Target="../media/image60.png" /><Relationship Id="rId61" Type="http://schemas.openxmlformats.org/officeDocument/2006/relationships/image" Target="../media/image61.png" /><Relationship Id="rId62" Type="http://schemas.openxmlformats.org/officeDocument/2006/relationships/image" Target="../media/image62.png" /><Relationship Id="rId63" Type="http://schemas.openxmlformats.org/officeDocument/2006/relationships/image" Target="../media/image63.png" /><Relationship Id="rId64" Type="http://schemas.openxmlformats.org/officeDocument/2006/relationships/image" Target="../media/image64.png" /><Relationship Id="rId65" Type="http://schemas.openxmlformats.org/officeDocument/2006/relationships/image" Target="../media/image65.png" /><Relationship Id="rId66" Type="http://schemas.openxmlformats.org/officeDocument/2006/relationships/image" Target="../media/image66.png" /><Relationship Id="rId67" Type="http://schemas.openxmlformats.org/officeDocument/2006/relationships/image" Target="../media/image67.png" /><Relationship Id="rId68" Type="http://schemas.openxmlformats.org/officeDocument/2006/relationships/image" Target="../media/image68.png" /><Relationship Id="rId69" Type="http://schemas.openxmlformats.org/officeDocument/2006/relationships/image" Target="../media/image69.png" /><Relationship Id="rId70" Type="http://schemas.openxmlformats.org/officeDocument/2006/relationships/image" Target="../media/image70.png" /><Relationship Id="rId71" Type="http://schemas.openxmlformats.org/officeDocument/2006/relationships/image" Target="../media/image71.png" /><Relationship Id="rId72" Type="http://schemas.openxmlformats.org/officeDocument/2006/relationships/image" Target="../media/image72.png" /><Relationship Id="rId73" Type="http://schemas.openxmlformats.org/officeDocument/2006/relationships/image" Target="../media/image73.png" /><Relationship Id="rId74" Type="http://schemas.openxmlformats.org/officeDocument/2006/relationships/image" Target="../media/image74.png" /><Relationship Id="rId75" Type="http://schemas.openxmlformats.org/officeDocument/2006/relationships/image" Target="../media/image75.png" /><Relationship Id="rId76" Type="http://schemas.openxmlformats.org/officeDocument/2006/relationships/image" Target="../media/image76.png" /><Relationship Id="rId77" Type="http://schemas.openxmlformats.org/officeDocument/2006/relationships/image" Target="../media/image77.png" /><Relationship Id="rId78" Type="http://schemas.openxmlformats.org/officeDocument/2006/relationships/image" Target="../media/image78.png" /><Relationship Id="rId79" Type="http://schemas.openxmlformats.org/officeDocument/2006/relationships/image" Target="../media/image79.png" /><Relationship Id="rId80" Type="http://schemas.openxmlformats.org/officeDocument/2006/relationships/image" Target="../media/image80.png" /><Relationship Id="rId81" Type="http://schemas.openxmlformats.org/officeDocument/2006/relationships/image" Target="../media/image81.png" /><Relationship Id="rId82" Type="http://schemas.openxmlformats.org/officeDocument/2006/relationships/image" Target="../media/image82.png" /><Relationship Id="rId83" Type="http://schemas.openxmlformats.org/officeDocument/2006/relationships/image" Target="../media/image83.png" /><Relationship Id="rId84" Type="http://schemas.openxmlformats.org/officeDocument/2006/relationships/image" Target="../media/image84.png" /><Relationship Id="rId85" Type="http://schemas.openxmlformats.org/officeDocument/2006/relationships/image" Target="../media/image85.png" /><Relationship Id="rId86" Type="http://schemas.openxmlformats.org/officeDocument/2006/relationships/image" Target="../media/image86.png" /><Relationship Id="rId87" Type="http://schemas.openxmlformats.org/officeDocument/2006/relationships/image" Target="../media/image87.png" /><Relationship Id="rId88" Type="http://schemas.openxmlformats.org/officeDocument/2006/relationships/image" Target="../media/image88.png" /><Relationship Id="rId89" Type="http://schemas.openxmlformats.org/officeDocument/2006/relationships/image" Target="../media/image89.png" /><Relationship Id="rId90" Type="http://schemas.openxmlformats.org/officeDocument/2006/relationships/image" Target="../media/image90.png" /><Relationship Id="rId91" Type="http://schemas.openxmlformats.org/officeDocument/2006/relationships/image" Target="../media/image91.png" /><Relationship Id="rId92" Type="http://schemas.openxmlformats.org/officeDocument/2006/relationships/image" Target="../media/image92.png" /><Relationship Id="rId93" Type="http://schemas.openxmlformats.org/officeDocument/2006/relationships/image" Target="../media/image93.png" /><Relationship Id="rId94" Type="http://schemas.openxmlformats.org/officeDocument/2006/relationships/image" Target="../media/image94.png" /><Relationship Id="rId95" Type="http://schemas.openxmlformats.org/officeDocument/2006/relationships/image" Target="../media/image95.png" /><Relationship Id="rId96" Type="http://schemas.openxmlformats.org/officeDocument/2006/relationships/image" Target="../media/image96.png" /><Relationship Id="rId97" Type="http://schemas.openxmlformats.org/officeDocument/2006/relationships/image" Target="../media/image97.png" /><Relationship Id="rId98" Type="http://schemas.openxmlformats.org/officeDocument/2006/relationships/image" Target="../media/image98.png" /><Relationship Id="rId99" Type="http://schemas.openxmlformats.org/officeDocument/2006/relationships/image" Target="../media/image99.png" /><Relationship Id="rId100" Type="http://schemas.openxmlformats.org/officeDocument/2006/relationships/image" Target="../media/image100.png" /><Relationship Id="rId101" Type="http://schemas.openxmlformats.org/officeDocument/2006/relationships/image" Target="../media/image101.png" /><Relationship Id="rId102" Type="http://schemas.openxmlformats.org/officeDocument/2006/relationships/image" Target="../media/image102.png" /><Relationship Id="rId103" Type="http://schemas.openxmlformats.org/officeDocument/2006/relationships/image" Target="../media/image103.png" /><Relationship Id="rId104" Type="http://schemas.openxmlformats.org/officeDocument/2006/relationships/image" Target="../media/image104.png" /><Relationship Id="rId105" Type="http://schemas.openxmlformats.org/officeDocument/2006/relationships/image" Target="../media/image105.png" /><Relationship Id="rId106" Type="http://schemas.openxmlformats.org/officeDocument/2006/relationships/image" Target="../media/image106.png" /><Relationship Id="rId107" Type="http://schemas.openxmlformats.org/officeDocument/2006/relationships/image" Target="../media/image107.png" /><Relationship Id="rId108" Type="http://schemas.openxmlformats.org/officeDocument/2006/relationships/image" Target="../media/image108.png" /><Relationship Id="rId109" Type="http://schemas.openxmlformats.org/officeDocument/2006/relationships/image" Target="../media/image109.png" /><Relationship Id="rId110" Type="http://schemas.openxmlformats.org/officeDocument/2006/relationships/image" Target="../media/image110.png" /><Relationship Id="rId111" Type="http://schemas.openxmlformats.org/officeDocument/2006/relationships/image" Target="../media/image111.png" /><Relationship Id="rId112" Type="http://schemas.openxmlformats.org/officeDocument/2006/relationships/image" Target="../media/image112.png" /><Relationship Id="rId113" Type="http://schemas.openxmlformats.org/officeDocument/2006/relationships/image" Target="../media/image113.png" /><Relationship Id="rId114" Type="http://schemas.openxmlformats.org/officeDocument/2006/relationships/image" Target="../media/image114.png" /><Relationship Id="rId115" Type="http://schemas.openxmlformats.org/officeDocument/2006/relationships/image" Target="../media/image115.png" /><Relationship Id="rId116" Type="http://schemas.openxmlformats.org/officeDocument/2006/relationships/image" Target="../media/image116.png" /><Relationship Id="rId117" Type="http://schemas.openxmlformats.org/officeDocument/2006/relationships/image" Target="../media/image117.png" /><Relationship Id="rId118" Type="http://schemas.openxmlformats.org/officeDocument/2006/relationships/image" Target="../media/image118.png" /><Relationship Id="rId119" Type="http://schemas.openxmlformats.org/officeDocument/2006/relationships/image" Target="../media/image119.png" /><Relationship Id="rId120" Type="http://schemas.openxmlformats.org/officeDocument/2006/relationships/image" Target="../media/image120.png" /><Relationship Id="rId121" Type="http://schemas.openxmlformats.org/officeDocument/2006/relationships/image" Target="../media/image121.png" /><Relationship Id="rId122" Type="http://schemas.openxmlformats.org/officeDocument/2006/relationships/image" Target="../media/image122.png" /><Relationship Id="rId123" Type="http://schemas.openxmlformats.org/officeDocument/2006/relationships/image" Target="../media/image123.png" /><Relationship Id="rId124" Type="http://schemas.openxmlformats.org/officeDocument/2006/relationships/image" Target="../media/image124.png" /><Relationship Id="rId125" Type="http://schemas.openxmlformats.org/officeDocument/2006/relationships/image" Target="../media/image125.png" /><Relationship Id="rId126" Type="http://schemas.openxmlformats.org/officeDocument/2006/relationships/image" Target="../media/image126.png" /><Relationship Id="rId127" Type="http://schemas.openxmlformats.org/officeDocument/2006/relationships/image" Target="../media/image127.png" /><Relationship Id="rId128" Type="http://schemas.openxmlformats.org/officeDocument/2006/relationships/image" Target="../media/image128.png" /><Relationship Id="rId129" Type="http://schemas.openxmlformats.org/officeDocument/2006/relationships/image" Target="../media/image129.png" /><Relationship Id="rId130" Type="http://schemas.openxmlformats.org/officeDocument/2006/relationships/image" Target="../media/image130.png" /><Relationship Id="rId131" Type="http://schemas.openxmlformats.org/officeDocument/2006/relationships/image" Target="../media/image131.png" /><Relationship Id="rId132" Type="http://schemas.openxmlformats.org/officeDocument/2006/relationships/image" Target="../media/image132.png" /><Relationship Id="rId133" Type="http://schemas.openxmlformats.org/officeDocument/2006/relationships/image" Target="../media/image133.png" /><Relationship Id="rId134" Type="http://schemas.openxmlformats.org/officeDocument/2006/relationships/image" Target="../media/image134.png" /><Relationship Id="rId135" Type="http://schemas.openxmlformats.org/officeDocument/2006/relationships/image" Target="../media/image135.png" /><Relationship Id="rId136" Type="http://schemas.openxmlformats.org/officeDocument/2006/relationships/image" Target="../media/image136.png" /><Relationship Id="rId137" Type="http://schemas.openxmlformats.org/officeDocument/2006/relationships/image" Target="../media/image137.png" /><Relationship Id="rId138" Type="http://schemas.openxmlformats.org/officeDocument/2006/relationships/image" Target="../media/image138.png" /><Relationship Id="rId139" Type="http://schemas.openxmlformats.org/officeDocument/2006/relationships/image" Target="../media/image139.png" /><Relationship Id="rId140" Type="http://schemas.openxmlformats.org/officeDocument/2006/relationships/image" Target="../media/image140.png" /><Relationship Id="rId141" Type="http://schemas.openxmlformats.org/officeDocument/2006/relationships/image" Target="../media/image141.png" /><Relationship Id="rId142" Type="http://schemas.openxmlformats.org/officeDocument/2006/relationships/image" Target="../media/image142.png" /><Relationship Id="rId143" Type="http://schemas.openxmlformats.org/officeDocument/2006/relationships/image" Target="../media/image143.png" /><Relationship Id="rId144" Type="http://schemas.openxmlformats.org/officeDocument/2006/relationships/image" Target="../media/image144.png" /><Relationship Id="rId145" Type="http://schemas.openxmlformats.org/officeDocument/2006/relationships/image" Target="../media/image145.png" /><Relationship Id="rId146" Type="http://schemas.openxmlformats.org/officeDocument/2006/relationships/image" Target="../media/image146.png" /><Relationship Id="rId147" Type="http://schemas.openxmlformats.org/officeDocument/2006/relationships/image" Target="../media/image147.png" /><Relationship Id="rId148" Type="http://schemas.openxmlformats.org/officeDocument/2006/relationships/image" Target="../media/image148.png" /><Relationship Id="rId149" Type="http://schemas.openxmlformats.org/officeDocument/2006/relationships/image" Target="../media/image149.png" /><Relationship Id="rId150" Type="http://schemas.openxmlformats.org/officeDocument/2006/relationships/image" Target="../media/image150.png" /><Relationship Id="rId151" Type="http://schemas.openxmlformats.org/officeDocument/2006/relationships/image" Target="../media/image151.png" /><Relationship Id="rId152" Type="http://schemas.openxmlformats.org/officeDocument/2006/relationships/image" Target="../media/image152.png" /><Relationship Id="rId153" Type="http://schemas.openxmlformats.org/officeDocument/2006/relationships/image" Target="../media/image153.png" /><Relationship Id="rId154" Type="http://schemas.openxmlformats.org/officeDocument/2006/relationships/image" Target="../media/image154.png" /><Relationship Id="rId155" Type="http://schemas.openxmlformats.org/officeDocument/2006/relationships/image" Target="../media/image155.png" /><Relationship Id="rId156" Type="http://schemas.openxmlformats.org/officeDocument/2006/relationships/image" Target="../media/image156.png" /><Relationship Id="rId157" Type="http://schemas.openxmlformats.org/officeDocument/2006/relationships/image" Target="../media/image157.png" /><Relationship Id="rId158" Type="http://schemas.openxmlformats.org/officeDocument/2006/relationships/image" Target="../media/image158.png" /><Relationship Id="rId159" Type="http://schemas.openxmlformats.org/officeDocument/2006/relationships/image" Target="../media/image159.png" /><Relationship Id="rId160" Type="http://schemas.openxmlformats.org/officeDocument/2006/relationships/image" Target="../media/image160.png" /><Relationship Id="rId161" Type="http://schemas.openxmlformats.org/officeDocument/2006/relationships/image" Target="../media/image161.png" /><Relationship Id="rId162" Type="http://schemas.openxmlformats.org/officeDocument/2006/relationships/image" Target="../media/image162.png" /><Relationship Id="rId163" Type="http://schemas.openxmlformats.org/officeDocument/2006/relationships/image" Target="../media/image163.png" /><Relationship Id="rId164" Type="http://schemas.openxmlformats.org/officeDocument/2006/relationships/image" Target="../media/image164.png" /><Relationship Id="rId165" Type="http://schemas.openxmlformats.org/officeDocument/2006/relationships/image" Target="../media/image165.png" /><Relationship Id="rId166" Type="http://schemas.openxmlformats.org/officeDocument/2006/relationships/image" Target="../media/image166.png" /><Relationship Id="rId167" Type="http://schemas.openxmlformats.org/officeDocument/2006/relationships/image" Target="../media/image167.png" /><Relationship Id="rId168" Type="http://schemas.openxmlformats.org/officeDocument/2006/relationships/image" Target="../media/image168.png" /><Relationship Id="rId169" Type="http://schemas.openxmlformats.org/officeDocument/2006/relationships/image" Target="../media/image169.png" /><Relationship Id="rId170" Type="http://schemas.openxmlformats.org/officeDocument/2006/relationships/image" Target="../media/image170.png" /><Relationship Id="rId171" Type="http://schemas.openxmlformats.org/officeDocument/2006/relationships/image" Target="../media/image171.png" /><Relationship Id="rId172" Type="http://schemas.openxmlformats.org/officeDocument/2006/relationships/image" Target="../media/image172.png" /><Relationship Id="rId173" Type="http://schemas.openxmlformats.org/officeDocument/2006/relationships/image" Target="../media/image173.png" /><Relationship Id="rId174" Type="http://schemas.openxmlformats.org/officeDocument/2006/relationships/image" Target="../media/image174.png" /><Relationship Id="rId175" Type="http://schemas.openxmlformats.org/officeDocument/2006/relationships/image" Target="../media/image175.png" /><Relationship Id="rId176" Type="http://schemas.openxmlformats.org/officeDocument/2006/relationships/image" Target="../media/image176.png" /><Relationship Id="rId177" Type="http://schemas.openxmlformats.org/officeDocument/2006/relationships/image" Target="../media/image177.png" /><Relationship Id="rId178" Type="http://schemas.openxmlformats.org/officeDocument/2006/relationships/image" Target="../media/image178.png" /><Relationship Id="rId179" Type="http://schemas.openxmlformats.org/officeDocument/2006/relationships/image" Target="../media/image179.png" /><Relationship Id="rId180" Type="http://schemas.openxmlformats.org/officeDocument/2006/relationships/image" Target="../media/image180.png" /><Relationship Id="rId181" Type="http://schemas.openxmlformats.org/officeDocument/2006/relationships/image" Target="../media/image181.png" /><Relationship Id="rId182" Type="http://schemas.openxmlformats.org/officeDocument/2006/relationships/image" Target="../media/image182.png" /><Relationship Id="rId183" Type="http://schemas.openxmlformats.org/officeDocument/2006/relationships/image" Target="../media/image183.png" 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504" Type="http://schemas.openxmlformats.org/officeDocument/2006/relationships/image" Target="../media/image504.png" /><Relationship Id="rId505" Type="http://schemas.openxmlformats.org/officeDocument/2006/relationships/image" Target="../media/image505.png" /><Relationship Id="rId506" Type="http://schemas.openxmlformats.org/officeDocument/2006/relationships/image" Target="../media/image506.png" /><Relationship Id="rId507" Type="http://schemas.openxmlformats.org/officeDocument/2006/relationships/image" Target="../media/image507.png" /><Relationship Id="rId508" Type="http://schemas.openxmlformats.org/officeDocument/2006/relationships/image" Target="../media/image508.png" /><Relationship Id="rId509" Type="http://schemas.openxmlformats.org/officeDocument/2006/relationships/image" Target="../media/image509.png" /><Relationship Id="rId510" Type="http://schemas.openxmlformats.org/officeDocument/2006/relationships/image" Target="../media/image510.png" /><Relationship Id="rId511" Type="http://schemas.openxmlformats.org/officeDocument/2006/relationships/image" Target="../media/image511.png" /><Relationship Id="rId512" Type="http://schemas.openxmlformats.org/officeDocument/2006/relationships/image" Target="../media/image512.png" /><Relationship Id="rId513" Type="http://schemas.openxmlformats.org/officeDocument/2006/relationships/image" Target="../media/image513.png" /><Relationship Id="rId514" Type="http://schemas.openxmlformats.org/officeDocument/2006/relationships/image" Target="../media/image514.png" /><Relationship Id="rId515" Type="http://schemas.openxmlformats.org/officeDocument/2006/relationships/image" Target="../media/image515.png" /><Relationship Id="rId516" Type="http://schemas.openxmlformats.org/officeDocument/2006/relationships/image" Target="../media/image516.png" /><Relationship Id="rId517" Type="http://schemas.openxmlformats.org/officeDocument/2006/relationships/image" Target="../media/image517.png" /><Relationship Id="rId518" Type="http://schemas.openxmlformats.org/officeDocument/2006/relationships/image" Target="../media/image518.png" /><Relationship Id="rId519" Type="http://schemas.openxmlformats.org/officeDocument/2006/relationships/image" Target="../media/image519.png" /><Relationship Id="rId520" Type="http://schemas.openxmlformats.org/officeDocument/2006/relationships/image" Target="../media/image520.png" /><Relationship Id="rId521" Type="http://schemas.openxmlformats.org/officeDocument/2006/relationships/image" Target="../media/image521.png" /><Relationship Id="rId522" Type="http://schemas.openxmlformats.org/officeDocument/2006/relationships/image" Target="../media/image522.png" /><Relationship Id="rId523" Type="http://schemas.openxmlformats.org/officeDocument/2006/relationships/image" Target="../media/image523.png" /><Relationship Id="rId524" Type="http://schemas.openxmlformats.org/officeDocument/2006/relationships/image" Target="../media/image524.png" 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525" Type="http://schemas.openxmlformats.org/officeDocument/2006/relationships/image" Target="../media/image525.png" /><Relationship Id="rId526" Type="http://schemas.openxmlformats.org/officeDocument/2006/relationships/image" Target="../media/image526.png" /><Relationship Id="rId527" Type="http://schemas.openxmlformats.org/officeDocument/2006/relationships/image" Target="../media/image527.png" /><Relationship Id="rId528" Type="http://schemas.openxmlformats.org/officeDocument/2006/relationships/image" Target="../media/image528.png" /><Relationship Id="rId529" Type="http://schemas.openxmlformats.org/officeDocument/2006/relationships/image" Target="../media/image529.png" /><Relationship Id="rId530" Type="http://schemas.openxmlformats.org/officeDocument/2006/relationships/image" Target="../media/image530.png" /><Relationship Id="rId531" Type="http://schemas.openxmlformats.org/officeDocument/2006/relationships/image" Target="../media/image531.png" /><Relationship Id="rId532" Type="http://schemas.openxmlformats.org/officeDocument/2006/relationships/image" Target="../media/image532.png" /><Relationship Id="rId533" Type="http://schemas.openxmlformats.org/officeDocument/2006/relationships/image" Target="../media/image533.png" /><Relationship Id="rId534" Type="http://schemas.openxmlformats.org/officeDocument/2006/relationships/image" Target="../media/image534.png" /><Relationship Id="rId535" Type="http://schemas.openxmlformats.org/officeDocument/2006/relationships/image" Target="../media/image535.png" /><Relationship Id="rId536" Type="http://schemas.openxmlformats.org/officeDocument/2006/relationships/image" Target="../media/image536.png" /><Relationship Id="rId537" Type="http://schemas.openxmlformats.org/officeDocument/2006/relationships/image" Target="../media/image537.png" /><Relationship Id="rId538" Type="http://schemas.openxmlformats.org/officeDocument/2006/relationships/image" Target="../media/image538.png" /><Relationship Id="rId539" Type="http://schemas.openxmlformats.org/officeDocument/2006/relationships/image" Target="../media/image539.png" /><Relationship Id="rId540" Type="http://schemas.openxmlformats.org/officeDocument/2006/relationships/image" Target="../media/image540.png" /><Relationship Id="rId541" Type="http://schemas.openxmlformats.org/officeDocument/2006/relationships/image" Target="../media/image541.png" /><Relationship Id="rId542" Type="http://schemas.openxmlformats.org/officeDocument/2006/relationships/image" Target="../media/image542.png" /><Relationship Id="rId543" Type="http://schemas.openxmlformats.org/officeDocument/2006/relationships/image" Target="../media/image543.png" /><Relationship Id="rId544" Type="http://schemas.openxmlformats.org/officeDocument/2006/relationships/image" Target="../media/image544.png" /><Relationship Id="rId545" Type="http://schemas.openxmlformats.org/officeDocument/2006/relationships/image" Target="../media/image545.png" /><Relationship Id="rId546" Type="http://schemas.openxmlformats.org/officeDocument/2006/relationships/image" Target="../media/image546.png" /><Relationship Id="rId547" Type="http://schemas.openxmlformats.org/officeDocument/2006/relationships/image" Target="../media/image547.png" /><Relationship Id="rId548" Type="http://schemas.openxmlformats.org/officeDocument/2006/relationships/image" Target="../media/image548.png" /><Relationship Id="rId549" Type="http://schemas.openxmlformats.org/officeDocument/2006/relationships/image" Target="../media/image549.png" /><Relationship Id="rId550" Type="http://schemas.openxmlformats.org/officeDocument/2006/relationships/image" Target="../media/image550.png" /><Relationship Id="rId551" Type="http://schemas.openxmlformats.org/officeDocument/2006/relationships/image" Target="../media/image551.png" /><Relationship Id="rId552" Type="http://schemas.openxmlformats.org/officeDocument/2006/relationships/image" Target="../media/image552.png" /><Relationship Id="rId553" Type="http://schemas.openxmlformats.org/officeDocument/2006/relationships/image" Target="../media/image553.png" /><Relationship Id="rId554" Type="http://schemas.openxmlformats.org/officeDocument/2006/relationships/image" Target="../media/image554.png" /><Relationship Id="rId555" Type="http://schemas.openxmlformats.org/officeDocument/2006/relationships/image" Target="../media/image555.png" /><Relationship Id="rId556" Type="http://schemas.openxmlformats.org/officeDocument/2006/relationships/image" Target="../media/image556.png" /><Relationship Id="rId557" Type="http://schemas.openxmlformats.org/officeDocument/2006/relationships/image" Target="../media/image557.png" /><Relationship Id="rId558" Type="http://schemas.openxmlformats.org/officeDocument/2006/relationships/image" Target="../media/image558.png" /><Relationship Id="rId559" Type="http://schemas.openxmlformats.org/officeDocument/2006/relationships/image" Target="../media/image559.png" /><Relationship Id="rId560" Type="http://schemas.openxmlformats.org/officeDocument/2006/relationships/image" Target="../media/image560.png" /><Relationship Id="rId561" Type="http://schemas.openxmlformats.org/officeDocument/2006/relationships/image" Target="../media/image561.png" /><Relationship Id="rId562" Type="http://schemas.openxmlformats.org/officeDocument/2006/relationships/image" Target="../media/image562.png" /><Relationship Id="rId563" Type="http://schemas.openxmlformats.org/officeDocument/2006/relationships/image" Target="../media/image563.png" /><Relationship Id="rId564" Type="http://schemas.openxmlformats.org/officeDocument/2006/relationships/image" Target="../media/image564.png" /><Relationship Id="rId565" Type="http://schemas.openxmlformats.org/officeDocument/2006/relationships/image" Target="../media/image565.png" /><Relationship Id="rId566" Type="http://schemas.openxmlformats.org/officeDocument/2006/relationships/image" Target="../media/image566.png" /><Relationship Id="rId567" Type="http://schemas.openxmlformats.org/officeDocument/2006/relationships/image" Target="../media/image567.png" /><Relationship Id="rId568" Type="http://schemas.openxmlformats.org/officeDocument/2006/relationships/image" Target="../media/image568.png" /><Relationship Id="rId569" Type="http://schemas.openxmlformats.org/officeDocument/2006/relationships/image" Target="../media/image569.png" /><Relationship Id="rId570" Type="http://schemas.openxmlformats.org/officeDocument/2006/relationships/image" Target="../media/image570.png" /><Relationship Id="rId571" Type="http://schemas.openxmlformats.org/officeDocument/2006/relationships/image" Target="../media/image571.png" /><Relationship Id="rId572" Type="http://schemas.openxmlformats.org/officeDocument/2006/relationships/image" Target="../media/image572.png" /><Relationship Id="rId573" Type="http://schemas.openxmlformats.org/officeDocument/2006/relationships/image" Target="../media/image573.png" /><Relationship Id="rId574" Type="http://schemas.openxmlformats.org/officeDocument/2006/relationships/image" Target="../media/image574.png" /><Relationship Id="rId575" Type="http://schemas.openxmlformats.org/officeDocument/2006/relationships/image" Target="../media/image575.png" /><Relationship Id="rId576" Type="http://schemas.openxmlformats.org/officeDocument/2006/relationships/image" Target="../media/image576.png" /><Relationship Id="rId577" Type="http://schemas.openxmlformats.org/officeDocument/2006/relationships/image" Target="../media/image577.png" /><Relationship Id="rId578" Type="http://schemas.openxmlformats.org/officeDocument/2006/relationships/image" Target="../media/image578.png" /><Relationship Id="rId579" Type="http://schemas.openxmlformats.org/officeDocument/2006/relationships/image" Target="../media/image579.png" /><Relationship Id="rId580" Type="http://schemas.openxmlformats.org/officeDocument/2006/relationships/image" Target="../media/image580.png" /><Relationship Id="rId581" Type="http://schemas.openxmlformats.org/officeDocument/2006/relationships/image" Target="../media/image581.png" /><Relationship Id="rId582" Type="http://schemas.openxmlformats.org/officeDocument/2006/relationships/image" Target="../media/image582.png" /><Relationship Id="rId583" Type="http://schemas.openxmlformats.org/officeDocument/2006/relationships/image" Target="../media/image583.png" /><Relationship Id="rId584" Type="http://schemas.openxmlformats.org/officeDocument/2006/relationships/image" Target="../media/image584.png" /><Relationship Id="rId585" Type="http://schemas.openxmlformats.org/officeDocument/2006/relationships/image" Target="../media/image585.png" /><Relationship Id="rId586" Type="http://schemas.openxmlformats.org/officeDocument/2006/relationships/image" Target="../media/image586.png" /><Relationship Id="rId587" Type="http://schemas.openxmlformats.org/officeDocument/2006/relationships/image" Target="../media/image587.png" /><Relationship Id="rId588" Type="http://schemas.openxmlformats.org/officeDocument/2006/relationships/image" Target="../media/image588.png" /><Relationship Id="rId589" Type="http://schemas.openxmlformats.org/officeDocument/2006/relationships/image" Target="../media/image589.png" /><Relationship Id="rId590" Type="http://schemas.openxmlformats.org/officeDocument/2006/relationships/image" Target="../media/image590.png" /><Relationship Id="rId591" Type="http://schemas.openxmlformats.org/officeDocument/2006/relationships/image" Target="../media/image591.png" /><Relationship Id="rId592" Type="http://schemas.openxmlformats.org/officeDocument/2006/relationships/image" Target="../media/image592.png" /><Relationship Id="rId593" Type="http://schemas.openxmlformats.org/officeDocument/2006/relationships/image" Target="../media/image593.png" /><Relationship Id="rId594" Type="http://schemas.openxmlformats.org/officeDocument/2006/relationships/image" Target="../media/image594.png" /><Relationship Id="rId595" Type="http://schemas.openxmlformats.org/officeDocument/2006/relationships/image" Target="../media/image595.png" /><Relationship Id="rId596" Type="http://schemas.openxmlformats.org/officeDocument/2006/relationships/image" Target="../media/image596.png" /><Relationship Id="rId597" Type="http://schemas.openxmlformats.org/officeDocument/2006/relationships/image" Target="../media/image597.png" /><Relationship Id="rId598" Type="http://schemas.openxmlformats.org/officeDocument/2006/relationships/image" Target="../media/image598.png" /><Relationship Id="rId599" Type="http://schemas.openxmlformats.org/officeDocument/2006/relationships/image" Target="../media/image599.png" /><Relationship Id="rId600" Type="http://schemas.openxmlformats.org/officeDocument/2006/relationships/image" Target="../media/image600.png" /><Relationship Id="rId601" Type="http://schemas.openxmlformats.org/officeDocument/2006/relationships/image" Target="../media/image601.png" /><Relationship Id="rId602" Type="http://schemas.openxmlformats.org/officeDocument/2006/relationships/image" Target="../media/image602.png" /><Relationship Id="rId603" Type="http://schemas.openxmlformats.org/officeDocument/2006/relationships/image" Target="../media/image603.png" /><Relationship Id="rId604" Type="http://schemas.openxmlformats.org/officeDocument/2006/relationships/image" Target="../media/image604.png" /><Relationship Id="rId605" Type="http://schemas.openxmlformats.org/officeDocument/2006/relationships/image" Target="../media/image605.png" /><Relationship Id="rId606" Type="http://schemas.openxmlformats.org/officeDocument/2006/relationships/image" Target="../media/image606.png" /><Relationship Id="rId607" Type="http://schemas.openxmlformats.org/officeDocument/2006/relationships/image" Target="../media/image607.png" /><Relationship Id="rId608" Type="http://schemas.openxmlformats.org/officeDocument/2006/relationships/image" Target="../media/image608.png" /><Relationship Id="rId609" Type="http://schemas.openxmlformats.org/officeDocument/2006/relationships/image" Target="../media/image609.png" /><Relationship Id="rId610" Type="http://schemas.openxmlformats.org/officeDocument/2006/relationships/image" Target="../media/image610.png" /><Relationship Id="rId611" Type="http://schemas.openxmlformats.org/officeDocument/2006/relationships/image" Target="../media/image611.png" /><Relationship Id="rId612" Type="http://schemas.openxmlformats.org/officeDocument/2006/relationships/image" Target="../media/image612.png" /><Relationship Id="rId613" Type="http://schemas.openxmlformats.org/officeDocument/2006/relationships/image" Target="../media/image613.png" /><Relationship Id="rId614" Type="http://schemas.openxmlformats.org/officeDocument/2006/relationships/image" Target="../media/image614.png" /><Relationship Id="rId615" Type="http://schemas.openxmlformats.org/officeDocument/2006/relationships/image" Target="../media/image615.png" /><Relationship Id="rId616" Type="http://schemas.openxmlformats.org/officeDocument/2006/relationships/image" Target="../media/image616.png" /><Relationship Id="rId617" Type="http://schemas.openxmlformats.org/officeDocument/2006/relationships/image" Target="../media/image617.png" /><Relationship Id="rId618" Type="http://schemas.openxmlformats.org/officeDocument/2006/relationships/image" Target="../media/image618.png" /><Relationship Id="rId619" Type="http://schemas.openxmlformats.org/officeDocument/2006/relationships/image" Target="../media/image619.png" /><Relationship Id="rId620" Type="http://schemas.openxmlformats.org/officeDocument/2006/relationships/image" Target="../media/image620.png" /><Relationship Id="rId621" Type="http://schemas.openxmlformats.org/officeDocument/2006/relationships/image" Target="../media/image621.png" /><Relationship Id="rId622" Type="http://schemas.openxmlformats.org/officeDocument/2006/relationships/image" Target="../media/image622.png" /><Relationship Id="rId623" Type="http://schemas.openxmlformats.org/officeDocument/2006/relationships/image" Target="../media/image623.png" /><Relationship Id="rId624" Type="http://schemas.openxmlformats.org/officeDocument/2006/relationships/image" Target="../media/image624.png" /><Relationship Id="rId625" Type="http://schemas.openxmlformats.org/officeDocument/2006/relationships/image" Target="../media/image625.png" /><Relationship Id="rId626" Type="http://schemas.openxmlformats.org/officeDocument/2006/relationships/image" Target="../media/image626.png" /><Relationship Id="rId627" Type="http://schemas.openxmlformats.org/officeDocument/2006/relationships/image" Target="../media/image627.png" /><Relationship Id="rId628" Type="http://schemas.openxmlformats.org/officeDocument/2006/relationships/image" Target="../media/image628.png" /><Relationship Id="rId629" Type="http://schemas.openxmlformats.org/officeDocument/2006/relationships/image" Target="../media/image629.png" /><Relationship Id="rId630" Type="http://schemas.openxmlformats.org/officeDocument/2006/relationships/image" Target="../media/image630.png" /><Relationship Id="rId631" Type="http://schemas.openxmlformats.org/officeDocument/2006/relationships/image" Target="../media/image631.png" /><Relationship Id="rId632" Type="http://schemas.openxmlformats.org/officeDocument/2006/relationships/image" Target="../media/image632.png" /><Relationship Id="rId633" Type="http://schemas.openxmlformats.org/officeDocument/2006/relationships/image" Target="../media/image633.png" /><Relationship Id="rId634" Type="http://schemas.openxmlformats.org/officeDocument/2006/relationships/image" Target="../media/image634.png" /><Relationship Id="rId635" Type="http://schemas.openxmlformats.org/officeDocument/2006/relationships/image" Target="../media/image635.png" /><Relationship Id="rId636" Type="http://schemas.openxmlformats.org/officeDocument/2006/relationships/image" Target="../media/image636.png" /><Relationship Id="rId637" Type="http://schemas.openxmlformats.org/officeDocument/2006/relationships/image" Target="../media/image637.png" /><Relationship Id="rId638" Type="http://schemas.openxmlformats.org/officeDocument/2006/relationships/image" Target="../media/image638.png" /><Relationship Id="rId639" Type="http://schemas.openxmlformats.org/officeDocument/2006/relationships/image" Target="../media/image639.png" /><Relationship Id="rId640" Type="http://schemas.openxmlformats.org/officeDocument/2006/relationships/image" Target="../media/image640.png" /><Relationship Id="rId641" Type="http://schemas.openxmlformats.org/officeDocument/2006/relationships/image" Target="../media/image641.png" /><Relationship Id="rId642" Type="http://schemas.openxmlformats.org/officeDocument/2006/relationships/image" Target="../media/image642.png" /><Relationship Id="rId643" Type="http://schemas.openxmlformats.org/officeDocument/2006/relationships/image" Target="../media/image643.png" /><Relationship Id="rId644" Type="http://schemas.openxmlformats.org/officeDocument/2006/relationships/image" Target="../media/image644.png" /><Relationship Id="rId645" Type="http://schemas.openxmlformats.org/officeDocument/2006/relationships/image" Target="../media/image645.png" /><Relationship Id="rId646" Type="http://schemas.openxmlformats.org/officeDocument/2006/relationships/image" Target="../media/image646.png" /><Relationship Id="rId647" Type="http://schemas.openxmlformats.org/officeDocument/2006/relationships/image" Target="../media/image647.png" /><Relationship Id="rId648" Type="http://schemas.openxmlformats.org/officeDocument/2006/relationships/image" Target="../media/image648.png" /><Relationship Id="rId649" Type="http://schemas.openxmlformats.org/officeDocument/2006/relationships/image" Target="../media/image649.png" /><Relationship Id="rId650" Type="http://schemas.openxmlformats.org/officeDocument/2006/relationships/image" Target="../media/image650.png" /><Relationship Id="rId651" Type="http://schemas.openxmlformats.org/officeDocument/2006/relationships/image" Target="../media/image651.png" /><Relationship Id="rId652" Type="http://schemas.openxmlformats.org/officeDocument/2006/relationships/image" Target="../media/image652.png" /><Relationship Id="rId653" Type="http://schemas.openxmlformats.org/officeDocument/2006/relationships/image" Target="../media/image653.png" /><Relationship Id="rId654" Type="http://schemas.openxmlformats.org/officeDocument/2006/relationships/image" Target="../media/image654.png" /><Relationship Id="rId655" Type="http://schemas.openxmlformats.org/officeDocument/2006/relationships/image" Target="../media/image655.png" /><Relationship Id="rId656" Type="http://schemas.openxmlformats.org/officeDocument/2006/relationships/image" Target="../media/image656.png" /><Relationship Id="rId657" Type="http://schemas.openxmlformats.org/officeDocument/2006/relationships/image" Target="../media/image657.png" /><Relationship Id="rId658" Type="http://schemas.openxmlformats.org/officeDocument/2006/relationships/image" Target="../media/image658.png" /><Relationship Id="rId659" Type="http://schemas.openxmlformats.org/officeDocument/2006/relationships/image" Target="../media/image659.png" /><Relationship Id="rId660" Type="http://schemas.openxmlformats.org/officeDocument/2006/relationships/image" Target="../media/image660.png" /><Relationship Id="rId661" Type="http://schemas.openxmlformats.org/officeDocument/2006/relationships/image" Target="../media/image661.png" /><Relationship Id="rId662" Type="http://schemas.openxmlformats.org/officeDocument/2006/relationships/image" Target="../media/image662.png" /><Relationship Id="rId663" Type="http://schemas.openxmlformats.org/officeDocument/2006/relationships/image" Target="../media/image663.png" /><Relationship Id="rId664" Type="http://schemas.openxmlformats.org/officeDocument/2006/relationships/image" Target="../media/image664.png" /><Relationship Id="rId665" Type="http://schemas.openxmlformats.org/officeDocument/2006/relationships/image" Target="../media/image665.png" /><Relationship Id="rId666" Type="http://schemas.openxmlformats.org/officeDocument/2006/relationships/image" Target="../media/image666.png" /><Relationship Id="rId667" Type="http://schemas.openxmlformats.org/officeDocument/2006/relationships/image" Target="../media/image667.png" /><Relationship Id="rId668" Type="http://schemas.openxmlformats.org/officeDocument/2006/relationships/image" Target="../media/image668.png" /><Relationship Id="rId669" Type="http://schemas.openxmlformats.org/officeDocument/2006/relationships/image" Target="../media/image669.png" /><Relationship Id="rId670" Type="http://schemas.openxmlformats.org/officeDocument/2006/relationships/image" Target="../media/image670.png" /><Relationship Id="rId671" Type="http://schemas.openxmlformats.org/officeDocument/2006/relationships/image" Target="../media/image671.png" /><Relationship Id="rId672" Type="http://schemas.openxmlformats.org/officeDocument/2006/relationships/image" Target="../media/image672.png" /><Relationship Id="rId673" Type="http://schemas.openxmlformats.org/officeDocument/2006/relationships/image" Target="../media/image673.png" /><Relationship Id="rId674" Type="http://schemas.openxmlformats.org/officeDocument/2006/relationships/image" Target="../media/image674.png" /><Relationship Id="rId675" Type="http://schemas.openxmlformats.org/officeDocument/2006/relationships/image" Target="../media/image675.png" /><Relationship Id="rId676" Type="http://schemas.openxmlformats.org/officeDocument/2006/relationships/image" Target="../media/image676.png" /><Relationship Id="rId677" Type="http://schemas.openxmlformats.org/officeDocument/2006/relationships/image" Target="../media/image677.png" /><Relationship Id="rId678" Type="http://schemas.openxmlformats.org/officeDocument/2006/relationships/image" Target="../media/image678.png" /><Relationship Id="rId679" Type="http://schemas.openxmlformats.org/officeDocument/2006/relationships/image" Target="../media/image679.png" /><Relationship Id="rId680" Type="http://schemas.openxmlformats.org/officeDocument/2006/relationships/image" Target="../media/image680.png" /><Relationship Id="rId681" Type="http://schemas.openxmlformats.org/officeDocument/2006/relationships/image" Target="../media/image681.png" /><Relationship Id="rId682" Type="http://schemas.openxmlformats.org/officeDocument/2006/relationships/image" Target="../media/image682.png" /><Relationship Id="rId683" Type="http://schemas.openxmlformats.org/officeDocument/2006/relationships/image" Target="../media/image683.png" /><Relationship Id="rId684" Type="http://schemas.openxmlformats.org/officeDocument/2006/relationships/image" Target="../media/image684.png" /><Relationship Id="rId685" Type="http://schemas.openxmlformats.org/officeDocument/2006/relationships/image" Target="../media/image685.png" /><Relationship Id="rId686" Type="http://schemas.openxmlformats.org/officeDocument/2006/relationships/image" Target="../media/image686.png" /><Relationship Id="rId687" Type="http://schemas.openxmlformats.org/officeDocument/2006/relationships/image" Target="../media/image687.png" /><Relationship Id="rId688" Type="http://schemas.openxmlformats.org/officeDocument/2006/relationships/image" Target="../media/image688.png" /><Relationship Id="rId689" Type="http://schemas.openxmlformats.org/officeDocument/2006/relationships/image" Target="../media/image689.png" /><Relationship Id="rId690" Type="http://schemas.openxmlformats.org/officeDocument/2006/relationships/image" Target="../media/image690.png" /><Relationship Id="rId691" Type="http://schemas.openxmlformats.org/officeDocument/2006/relationships/image" Target="../media/image691.png" /><Relationship Id="rId692" Type="http://schemas.openxmlformats.org/officeDocument/2006/relationships/image" Target="../media/image692.png" /><Relationship Id="rId693" Type="http://schemas.openxmlformats.org/officeDocument/2006/relationships/image" Target="../media/image693.png" /><Relationship Id="rId694" Type="http://schemas.openxmlformats.org/officeDocument/2006/relationships/image" Target="../media/image694.png" /><Relationship Id="rId695" Type="http://schemas.openxmlformats.org/officeDocument/2006/relationships/image" Target="../media/image695.png" /><Relationship Id="rId696" Type="http://schemas.openxmlformats.org/officeDocument/2006/relationships/image" Target="../media/image696.png" /><Relationship Id="rId697" Type="http://schemas.openxmlformats.org/officeDocument/2006/relationships/image" Target="../media/image697.png" /><Relationship Id="rId698" Type="http://schemas.openxmlformats.org/officeDocument/2006/relationships/image" Target="../media/image698.png" /><Relationship Id="rId699" Type="http://schemas.openxmlformats.org/officeDocument/2006/relationships/image" Target="../media/image699.png" /><Relationship Id="rId700" Type="http://schemas.openxmlformats.org/officeDocument/2006/relationships/image" Target="../media/image700.png" /><Relationship Id="rId701" Type="http://schemas.openxmlformats.org/officeDocument/2006/relationships/image" Target="../media/image701.png" /><Relationship Id="rId702" Type="http://schemas.openxmlformats.org/officeDocument/2006/relationships/image" Target="../media/image702.png" /><Relationship Id="rId703" Type="http://schemas.openxmlformats.org/officeDocument/2006/relationships/image" Target="../media/image703.png" /><Relationship Id="rId704" Type="http://schemas.openxmlformats.org/officeDocument/2006/relationships/image" Target="../media/image704.png" /><Relationship Id="rId705" Type="http://schemas.openxmlformats.org/officeDocument/2006/relationships/image" Target="../media/image705.png" /><Relationship Id="rId706" Type="http://schemas.openxmlformats.org/officeDocument/2006/relationships/image" Target="../media/image706.png" /><Relationship Id="rId707" Type="http://schemas.openxmlformats.org/officeDocument/2006/relationships/image" Target="../media/image707.png" /><Relationship Id="rId708" Type="http://schemas.openxmlformats.org/officeDocument/2006/relationships/image" Target="../media/image708.png" /><Relationship Id="rId709" Type="http://schemas.openxmlformats.org/officeDocument/2006/relationships/image" Target="../media/image709.png" /><Relationship Id="rId710" Type="http://schemas.openxmlformats.org/officeDocument/2006/relationships/image" Target="../media/image710.png" /><Relationship Id="rId711" Type="http://schemas.openxmlformats.org/officeDocument/2006/relationships/image" Target="../media/image711.png" /><Relationship Id="rId712" Type="http://schemas.openxmlformats.org/officeDocument/2006/relationships/image" Target="../media/image712.png" /><Relationship Id="rId713" Type="http://schemas.openxmlformats.org/officeDocument/2006/relationships/image" Target="../media/image713.png" /><Relationship Id="rId714" Type="http://schemas.openxmlformats.org/officeDocument/2006/relationships/image" Target="../media/image714.png" /><Relationship Id="rId715" Type="http://schemas.openxmlformats.org/officeDocument/2006/relationships/image" Target="../media/image715.png" /><Relationship Id="rId716" Type="http://schemas.openxmlformats.org/officeDocument/2006/relationships/image" Target="../media/image716.png" /><Relationship Id="rId717" Type="http://schemas.openxmlformats.org/officeDocument/2006/relationships/image" Target="../media/image717.png" /><Relationship Id="rId718" Type="http://schemas.openxmlformats.org/officeDocument/2006/relationships/image" Target="../media/image718.png" /><Relationship Id="rId719" Type="http://schemas.openxmlformats.org/officeDocument/2006/relationships/image" Target="../media/image719.png" /><Relationship Id="rId720" Type="http://schemas.openxmlformats.org/officeDocument/2006/relationships/image" Target="../media/image720.png" /><Relationship Id="rId721" Type="http://schemas.openxmlformats.org/officeDocument/2006/relationships/image" Target="../media/image721.png" /><Relationship Id="rId722" Type="http://schemas.openxmlformats.org/officeDocument/2006/relationships/image" Target="../media/image722.png" /><Relationship Id="rId723" Type="http://schemas.openxmlformats.org/officeDocument/2006/relationships/image" Target="../media/image723.png" /><Relationship Id="rId724" Type="http://schemas.openxmlformats.org/officeDocument/2006/relationships/image" Target="../media/image724.png" /><Relationship Id="rId725" Type="http://schemas.openxmlformats.org/officeDocument/2006/relationships/image" Target="../media/image725.png" /><Relationship Id="rId726" Type="http://schemas.openxmlformats.org/officeDocument/2006/relationships/image" Target="../media/image726.png" /><Relationship Id="rId727" Type="http://schemas.openxmlformats.org/officeDocument/2006/relationships/image" Target="../media/image727.png" /><Relationship Id="rId728" Type="http://schemas.openxmlformats.org/officeDocument/2006/relationships/image" Target="../media/image728.png" /><Relationship Id="rId729" Type="http://schemas.openxmlformats.org/officeDocument/2006/relationships/image" Target="../media/image729.png" /><Relationship Id="rId730" Type="http://schemas.openxmlformats.org/officeDocument/2006/relationships/image" Target="../media/image730.png" /><Relationship Id="rId731" Type="http://schemas.openxmlformats.org/officeDocument/2006/relationships/image" Target="../media/image731.png" /><Relationship Id="rId732" Type="http://schemas.openxmlformats.org/officeDocument/2006/relationships/image" Target="../media/image732.png" /><Relationship Id="rId733" Type="http://schemas.openxmlformats.org/officeDocument/2006/relationships/image" Target="../media/image733.png" /><Relationship Id="rId734" Type="http://schemas.openxmlformats.org/officeDocument/2006/relationships/image" Target="../media/image734.png" /><Relationship Id="rId735" Type="http://schemas.openxmlformats.org/officeDocument/2006/relationships/image" Target="../media/image735.png" /><Relationship Id="rId736" Type="http://schemas.openxmlformats.org/officeDocument/2006/relationships/image" Target="../media/image736.png" /><Relationship Id="rId737" Type="http://schemas.openxmlformats.org/officeDocument/2006/relationships/image" Target="../media/image737.png" /><Relationship Id="rId738" Type="http://schemas.openxmlformats.org/officeDocument/2006/relationships/image" Target="../media/image738.png" /><Relationship Id="rId739" Type="http://schemas.openxmlformats.org/officeDocument/2006/relationships/image" Target="../media/image739.png" /><Relationship Id="rId740" Type="http://schemas.openxmlformats.org/officeDocument/2006/relationships/image" Target="../media/image740.png" /><Relationship Id="rId741" Type="http://schemas.openxmlformats.org/officeDocument/2006/relationships/image" Target="../media/image741.png" /><Relationship Id="rId742" Type="http://schemas.openxmlformats.org/officeDocument/2006/relationships/image" Target="../media/image742.png" /><Relationship Id="rId743" Type="http://schemas.openxmlformats.org/officeDocument/2006/relationships/image" Target="../media/image743.png" /><Relationship Id="rId744" Type="http://schemas.openxmlformats.org/officeDocument/2006/relationships/image" Target="../media/image744.png" /><Relationship Id="rId745" Type="http://schemas.openxmlformats.org/officeDocument/2006/relationships/image" Target="../media/image745.png" /><Relationship Id="rId746" Type="http://schemas.openxmlformats.org/officeDocument/2006/relationships/image" Target="../media/image746.png" /><Relationship Id="rId747" Type="http://schemas.openxmlformats.org/officeDocument/2006/relationships/image" Target="../media/image747.png" /><Relationship Id="rId748" Type="http://schemas.openxmlformats.org/officeDocument/2006/relationships/image" Target="../media/image748.png" /><Relationship Id="rId749" Type="http://schemas.openxmlformats.org/officeDocument/2006/relationships/image" Target="../media/image749.png" /><Relationship Id="rId750" Type="http://schemas.openxmlformats.org/officeDocument/2006/relationships/image" Target="../media/image750.png" /><Relationship Id="rId751" Type="http://schemas.openxmlformats.org/officeDocument/2006/relationships/image" Target="../media/image751.png" /><Relationship Id="rId752" Type="http://schemas.openxmlformats.org/officeDocument/2006/relationships/image" Target="../media/image752.png" /><Relationship Id="rId753" Type="http://schemas.openxmlformats.org/officeDocument/2006/relationships/image" Target="../media/image753.png" /><Relationship Id="rId754" Type="http://schemas.openxmlformats.org/officeDocument/2006/relationships/image" Target="../media/image754.png" /><Relationship Id="rId755" Type="http://schemas.openxmlformats.org/officeDocument/2006/relationships/image" Target="../media/image755.png" /><Relationship Id="rId756" Type="http://schemas.openxmlformats.org/officeDocument/2006/relationships/image" Target="../media/image756.png" /><Relationship Id="rId757" Type="http://schemas.openxmlformats.org/officeDocument/2006/relationships/image" Target="../media/image757.png" /><Relationship Id="rId758" Type="http://schemas.openxmlformats.org/officeDocument/2006/relationships/image" Target="../media/image758.png" /><Relationship Id="rId759" Type="http://schemas.openxmlformats.org/officeDocument/2006/relationships/image" Target="../media/image759.png" /><Relationship Id="rId760" Type="http://schemas.openxmlformats.org/officeDocument/2006/relationships/image" Target="../media/image760.png" /><Relationship Id="rId761" Type="http://schemas.openxmlformats.org/officeDocument/2006/relationships/image" Target="../media/image761.png" /><Relationship Id="rId762" Type="http://schemas.openxmlformats.org/officeDocument/2006/relationships/image" Target="../media/image762.png" /><Relationship Id="rId763" Type="http://schemas.openxmlformats.org/officeDocument/2006/relationships/image" Target="../media/image763.png" /><Relationship Id="rId764" Type="http://schemas.openxmlformats.org/officeDocument/2006/relationships/image" Target="../media/image764.png" /><Relationship Id="rId765" Type="http://schemas.openxmlformats.org/officeDocument/2006/relationships/image" Target="../media/image765.png" /><Relationship Id="rId766" Type="http://schemas.openxmlformats.org/officeDocument/2006/relationships/image" Target="../media/image766.png" /><Relationship Id="rId767" Type="http://schemas.openxmlformats.org/officeDocument/2006/relationships/image" Target="../media/image767.png" /><Relationship Id="rId768" Type="http://schemas.openxmlformats.org/officeDocument/2006/relationships/image" Target="../media/image768.png" /><Relationship Id="rId769" Type="http://schemas.openxmlformats.org/officeDocument/2006/relationships/image" Target="../media/image769.png" /><Relationship Id="rId770" Type="http://schemas.openxmlformats.org/officeDocument/2006/relationships/image" Target="../media/image770.png" /><Relationship Id="rId771" Type="http://schemas.openxmlformats.org/officeDocument/2006/relationships/image" Target="../media/image771.png" /><Relationship Id="rId772" Type="http://schemas.openxmlformats.org/officeDocument/2006/relationships/image" Target="../media/image772.png" /><Relationship Id="rId773" Type="http://schemas.openxmlformats.org/officeDocument/2006/relationships/image" Target="../media/image773.png" /><Relationship Id="rId774" Type="http://schemas.openxmlformats.org/officeDocument/2006/relationships/image" Target="../media/image774.png" /><Relationship Id="rId775" Type="http://schemas.openxmlformats.org/officeDocument/2006/relationships/image" Target="../media/image775.png" /><Relationship Id="rId776" Type="http://schemas.openxmlformats.org/officeDocument/2006/relationships/image" Target="../media/image776.png" /><Relationship Id="rId777" Type="http://schemas.openxmlformats.org/officeDocument/2006/relationships/image" Target="../media/image777.png" /><Relationship Id="rId778" Type="http://schemas.openxmlformats.org/officeDocument/2006/relationships/image" Target="../media/image778.png" /><Relationship Id="rId779" Type="http://schemas.openxmlformats.org/officeDocument/2006/relationships/image" Target="../media/image779.png" /><Relationship Id="rId780" Type="http://schemas.openxmlformats.org/officeDocument/2006/relationships/image" Target="../media/image780.png" /><Relationship Id="rId781" Type="http://schemas.openxmlformats.org/officeDocument/2006/relationships/image" Target="../media/image781.png" /><Relationship Id="rId782" Type="http://schemas.openxmlformats.org/officeDocument/2006/relationships/image" Target="../media/image782.png" /><Relationship Id="rId783" Type="http://schemas.openxmlformats.org/officeDocument/2006/relationships/image" Target="../media/image783.png" /><Relationship Id="rId784" Type="http://schemas.openxmlformats.org/officeDocument/2006/relationships/image" Target="../media/image784.png" /><Relationship Id="rId785" Type="http://schemas.openxmlformats.org/officeDocument/2006/relationships/image" Target="../media/image785.png" /><Relationship Id="rId786" Type="http://schemas.openxmlformats.org/officeDocument/2006/relationships/image" Target="../media/image786.png" /><Relationship Id="rId787" Type="http://schemas.openxmlformats.org/officeDocument/2006/relationships/image" Target="../media/image787.png" /><Relationship Id="rId788" Type="http://schemas.openxmlformats.org/officeDocument/2006/relationships/image" Target="../media/image788.png" /><Relationship Id="rId789" Type="http://schemas.openxmlformats.org/officeDocument/2006/relationships/image" Target="../media/image789.png" /><Relationship Id="rId790" Type="http://schemas.openxmlformats.org/officeDocument/2006/relationships/image" Target="../media/image790.png" /><Relationship Id="rId791" Type="http://schemas.openxmlformats.org/officeDocument/2006/relationships/image" Target="../media/image791.png" /><Relationship Id="rId792" Type="http://schemas.openxmlformats.org/officeDocument/2006/relationships/image" Target="../media/image792.png" /><Relationship Id="rId793" Type="http://schemas.openxmlformats.org/officeDocument/2006/relationships/image" Target="../media/image793.png" /><Relationship Id="rId794" Type="http://schemas.openxmlformats.org/officeDocument/2006/relationships/image" Target="../media/image794.png" /><Relationship Id="rId795" Type="http://schemas.openxmlformats.org/officeDocument/2006/relationships/image" Target="../media/image795.png" /><Relationship Id="rId796" Type="http://schemas.openxmlformats.org/officeDocument/2006/relationships/image" Target="../media/image796.png" /><Relationship Id="rId797" Type="http://schemas.openxmlformats.org/officeDocument/2006/relationships/image" Target="../media/image797.png" /><Relationship Id="rId798" Type="http://schemas.openxmlformats.org/officeDocument/2006/relationships/image" Target="../media/image798.png" /><Relationship Id="rId799" Type="http://schemas.openxmlformats.org/officeDocument/2006/relationships/image" Target="../media/image799.png" /><Relationship Id="rId800" Type="http://schemas.openxmlformats.org/officeDocument/2006/relationships/image" Target="../media/image800.png" /><Relationship Id="rId801" Type="http://schemas.openxmlformats.org/officeDocument/2006/relationships/image" Target="../media/image801.png" /><Relationship Id="rId802" Type="http://schemas.openxmlformats.org/officeDocument/2006/relationships/image" Target="../media/image802.png" /><Relationship Id="rId803" Type="http://schemas.openxmlformats.org/officeDocument/2006/relationships/image" Target="../media/image803.png" /><Relationship Id="rId804" Type="http://schemas.openxmlformats.org/officeDocument/2006/relationships/image" Target="../media/image804.png" /><Relationship Id="rId805" Type="http://schemas.openxmlformats.org/officeDocument/2006/relationships/image" Target="../media/image805.png" /><Relationship Id="rId806" Type="http://schemas.openxmlformats.org/officeDocument/2006/relationships/image" Target="../media/image806.png" /><Relationship Id="rId807" Type="http://schemas.openxmlformats.org/officeDocument/2006/relationships/image" Target="../media/image807.png" /><Relationship Id="rId808" Type="http://schemas.openxmlformats.org/officeDocument/2006/relationships/image" Target="../media/image808.png" /><Relationship Id="rId809" Type="http://schemas.openxmlformats.org/officeDocument/2006/relationships/image" Target="../media/image809.png" /><Relationship Id="rId810" Type="http://schemas.openxmlformats.org/officeDocument/2006/relationships/image" Target="../media/image810.png" /><Relationship Id="rId811" Type="http://schemas.openxmlformats.org/officeDocument/2006/relationships/image" Target="../media/image811.png" /><Relationship Id="rId812" Type="http://schemas.openxmlformats.org/officeDocument/2006/relationships/image" Target="../media/image812.png" /><Relationship Id="rId813" Type="http://schemas.openxmlformats.org/officeDocument/2006/relationships/image" Target="../media/image813.png" /><Relationship Id="rId814" Type="http://schemas.openxmlformats.org/officeDocument/2006/relationships/image" Target="../media/image814.png" /><Relationship Id="rId815" Type="http://schemas.openxmlformats.org/officeDocument/2006/relationships/image" Target="../media/image815.png" /><Relationship Id="rId816" Type="http://schemas.openxmlformats.org/officeDocument/2006/relationships/image" Target="../media/image816.png" /><Relationship Id="rId817" Type="http://schemas.openxmlformats.org/officeDocument/2006/relationships/image" Target="../media/image817.png" /><Relationship Id="rId818" Type="http://schemas.openxmlformats.org/officeDocument/2006/relationships/image" Target="../media/image818.png" /><Relationship Id="rId819" Type="http://schemas.openxmlformats.org/officeDocument/2006/relationships/image" Target="../media/image819.png" /><Relationship Id="rId820" Type="http://schemas.openxmlformats.org/officeDocument/2006/relationships/image" Target="../media/image820.png" /><Relationship Id="rId821" Type="http://schemas.openxmlformats.org/officeDocument/2006/relationships/image" Target="../media/image821.png" /><Relationship Id="rId822" Type="http://schemas.openxmlformats.org/officeDocument/2006/relationships/image" Target="../media/image822.png" /><Relationship Id="rId823" Type="http://schemas.openxmlformats.org/officeDocument/2006/relationships/image" Target="../media/image823.png" /><Relationship Id="rId824" Type="http://schemas.openxmlformats.org/officeDocument/2006/relationships/image" Target="../media/image824.png" /><Relationship Id="rId825" Type="http://schemas.openxmlformats.org/officeDocument/2006/relationships/image" Target="../media/image825.png" /><Relationship Id="rId826" Type="http://schemas.openxmlformats.org/officeDocument/2006/relationships/image" Target="../media/image826.png" /><Relationship Id="rId827" Type="http://schemas.openxmlformats.org/officeDocument/2006/relationships/image" Target="../media/image827.png" /><Relationship Id="rId828" Type="http://schemas.openxmlformats.org/officeDocument/2006/relationships/image" Target="../media/image828.png" /><Relationship Id="rId829" Type="http://schemas.openxmlformats.org/officeDocument/2006/relationships/image" Target="../media/image829.png" /><Relationship Id="rId830" Type="http://schemas.openxmlformats.org/officeDocument/2006/relationships/image" Target="../media/image830.png" /><Relationship Id="rId831" Type="http://schemas.openxmlformats.org/officeDocument/2006/relationships/image" Target="../media/image831.png" /><Relationship Id="rId832" Type="http://schemas.openxmlformats.org/officeDocument/2006/relationships/image" Target="../media/image832.png" /><Relationship Id="rId833" Type="http://schemas.openxmlformats.org/officeDocument/2006/relationships/image" Target="../media/image833.png" /><Relationship Id="rId834" Type="http://schemas.openxmlformats.org/officeDocument/2006/relationships/image" Target="../media/image834.png" /><Relationship Id="rId835" Type="http://schemas.openxmlformats.org/officeDocument/2006/relationships/image" Target="../media/image835.png" /><Relationship Id="rId836" Type="http://schemas.openxmlformats.org/officeDocument/2006/relationships/image" Target="../media/image836.png" /><Relationship Id="rId837" Type="http://schemas.openxmlformats.org/officeDocument/2006/relationships/image" Target="../media/image837.png" /><Relationship Id="rId838" Type="http://schemas.openxmlformats.org/officeDocument/2006/relationships/image" Target="../media/image838.png" /><Relationship Id="rId839" Type="http://schemas.openxmlformats.org/officeDocument/2006/relationships/image" Target="../media/image839.png" /><Relationship Id="rId840" Type="http://schemas.openxmlformats.org/officeDocument/2006/relationships/image" Target="../media/image840.png" /><Relationship Id="rId841" Type="http://schemas.openxmlformats.org/officeDocument/2006/relationships/image" Target="../media/image841.png" /><Relationship Id="rId842" Type="http://schemas.openxmlformats.org/officeDocument/2006/relationships/image" Target="../media/image842.png" /><Relationship Id="rId843" Type="http://schemas.openxmlformats.org/officeDocument/2006/relationships/image" Target="../media/image843.png" /><Relationship Id="rId844" Type="http://schemas.openxmlformats.org/officeDocument/2006/relationships/image" Target="../media/image844.png" /><Relationship Id="rId845" Type="http://schemas.openxmlformats.org/officeDocument/2006/relationships/image" Target="../media/image845.png" /><Relationship Id="rId846" Type="http://schemas.openxmlformats.org/officeDocument/2006/relationships/image" Target="../media/image846.png" /><Relationship Id="rId847" Type="http://schemas.openxmlformats.org/officeDocument/2006/relationships/image" Target="../media/image847.png" /><Relationship Id="rId848" Type="http://schemas.openxmlformats.org/officeDocument/2006/relationships/image" Target="../media/image848.png" /><Relationship Id="rId849" Type="http://schemas.openxmlformats.org/officeDocument/2006/relationships/image" Target="../media/image849.png" /><Relationship Id="rId850" Type="http://schemas.openxmlformats.org/officeDocument/2006/relationships/image" Target="../media/image850.png" /><Relationship Id="rId851" Type="http://schemas.openxmlformats.org/officeDocument/2006/relationships/image" Target="../media/image851.png" /><Relationship Id="rId852" Type="http://schemas.openxmlformats.org/officeDocument/2006/relationships/image" Target="../media/image852.png" /><Relationship Id="rId853" Type="http://schemas.openxmlformats.org/officeDocument/2006/relationships/image" Target="../media/image853.png" /><Relationship Id="rId854" Type="http://schemas.openxmlformats.org/officeDocument/2006/relationships/image" Target="../media/image854.png" /><Relationship Id="rId855" Type="http://schemas.openxmlformats.org/officeDocument/2006/relationships/image" Target="../media/image855.png" /><Relationship Id="rId856" Type="http://schemas.openxmlformats.org/officeDocument/2006/relationships/image" Target="../media/image856.png" /><Relationship Id="rId857" Type="http://schemas.openxmlformats.org/officeDocument/2006/relationships/image" Target="../media/image857.png" /><Relationship Id="rId858" Type="http://schemas.openxmlformats.org/officeDocument/2006/relationships/image" Target="../media/image858.png" /><Relationship Id="rId859" Type="http://schemas.openxmlformats.org/officeDocument/2006/relationships/image" Target="../media/image859.png" /><Relationship Id="rId860" Type="http://schemas.openxmlformats.org/officeDocument/2006/relationships/image" Target="../media/image860.png" /><Relationship Id="rId861" Type="http://schemas.openxmlformats.org/officeDocument/2006/relationships/image" Target="../media/image861.png" /><Relationship Id="rId862" Type="http://schemas.openxmlformats.org/officeDocument/2006/relationships/image" Target="../media/image862.png" /><Relationship Id="rId863" Type="http://schemas.openxmlformats.org/officeDocument/2006/relationships/image" Target="../media/image863.png" /><Relationship Id="rId864" Type="http://schemas.openxmlformats.org/officeDocument/2006/relationships/image" Target="../media/image864.png" /><Relationship Id="rId865" Type="http://schemas.openxmlformats.org/officeDocument/2006/relationships/image" Target="../media/image865.png" /><Relationship Id="rId866" Type="http://schemas.openxmlformats.org/officeDocument/2006/relationships/image" Target="../media/image866.png" /><Relationship Id="rId867" Type="http://schemas.openxmlformats.org/officeDocument/2006/relationships/image" Target="../media/image867.png" /><Relationship Id="rId868" Type="http://schemas.openxmlformats.org/officeDocument/2006/relationships/image" Target="../media/image868.png" /><Relationship Id="rId869" Type="http://schemas.openxmlformats.org/officeDocument/2006/relationships/image" Target="../media/image869.png" /><Relationship Id="rId870" Type="http://schemas.openxmlformats.org/officeDocument/2006/relationships/image" Target="../media/image870.png" /><Relationship Id="rId871" Type="http://schemas.openxmlformats.org/officeDocument/2006/relationships/image" Target="../media/image871.png" /><Relationship Id="rId872" Type="http://schemas.openxmlformats.org/officeDocument/2006/relationships/image" Target="../media/image872.png" /><Relationship Id="rId873" Type="http://schemas.openxmlformats.org/officeDocument/2006/relationships/image" Target="../media/image873.png" /><Relationship Id="rId874" Type="http://schemas.openxmlformats.org/officeDocument/2006/relationships/image" Target="../media/image874.png" /><Relationship Id="rId875" Type="http://schemas.openxmlformats.org/officeDocument/2006/relationships/image" Target="../media/image875.png" 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76" Type="http://schemas.openxmlformats.org/officeDocument/2006/relationships/image" Target="../media/image876.png" /><Relationship Id="rId877" Type="http://schemas.openxmlformats.org/officeDocument/2006/relationships/image" Target="../media/image877.png" /><Relationship Id="rId878" Type="http://schemas.openxmlformats.org/officeDocument/2006/relationships/image" Target="../media/image878.png" /><Relationship Id="rId879" Type="http://schemas.openxmlformats.org/officeDocument/2006/relationships/image" Target="../media/image879.png" /><Relationship Id="rId880" Type="http://schemas.openxmlformats.org/officeDocument/2006/relationships/image" Target="../media/image880.png" /><Relationship Id="rId881" Type="http://schemas.openxmlformats.org/officeDocument/2006/relationships/image" Target="../media/image881.png" /><Relationship Id="rId882" Type="http://schemas.openxmlformats.org/officeDocument/2006/relationships/image" Target="../media/image882.png" /><Relationship Id="rId883" Type="http://schemas.openxmlformats.org/officeDocument/2006/relationships/image" Target="../media/image883.png" /><Relationship Id="rId884" Type="http://schemas.openxmlformats.org/officeDocument/2006/relationships/image" Target="../media/image884.png" /><Relationship Id="rId885" Type="http://schemas.openxmlformats.org/officeDocument/2006/relationships/image" Target="../media/image885.png" /><Relationship Id="rId886" Type="http://schemas.openxmlformats.org/officeDocument/2006/relationships/image" Target="../media/image886.png" /><Relationship Id="rId887" Type="http://schemas.openxmlformats.org/officeDocument/2006/relationships/image" Target="../media/image887.png" /><Relationship Id="rId888" Type="http://schemas.openxmlformats.org/officeDocument/2006/relationships/image" Target="../media/image888.png" /><Relationship Id="rId889" Type="http://schemas.openxmlformats.org/officeDocument/2006/relationships/image" Target="../media/image889.png" /><Relationship Id="rId890" Type="http://schemas.openxmlformats.org/officeDocument/2006/relationships/image" Target="../media/image890.png" /><Relationship Id="rId891" Type="http://schemas.openxmlformats.org/officeDocument/2006/relationships/image" Target="../media/image891.png" /><Relationship Id="rId892" Type="http://schemas.openxmlformats.org/officeDocument/2006/relationships/image" Target="../media/image892.png" /><Relationship Id="rId893" Type="http://schemas.openxmlformats.org/officeDocument/2006/relationships/image" Target="../media/image893.png" /><Relationship Id="rId894" Type="http://schemas.openxmlformats.org/officeDocument/2006/relationships/image" Target="../media/image894.png" /><Relationship Id="rId895" Type="http://schemas.openxmlformats.org/officeDocument/2006/relationships/image" Target="../media/image895.png" /><Relationship Id="rId896" Type="http://schemas.openxmlformats.org/officeDocument/2006/relationships/image" Target="../media/image896.png" /><Relationship Id="rId897" Type="http://schemas.openxmlformats.org/officeDocument/2006/relationships/image" Target="../media/image897.png" /><Relationship Id="rId898" Type="http://schemas.openxmlformats.org/officeDocument/2006/relationships/image" Target="../media/image898.png" /><Relationship Id="rId899" Type="http://schemas.openxmlformats.org/officeDocument/2006/relationships/image" Target="../media/image899.png" /><Relationship Id="rId900" Type="http://schemas.openxmlformats.org/officeDocument/2006/relationships/image" Target="../media/image900.png" /><Relationship Id="rId901" Type="http://schemas.openxmlformats.org/officeDocument/2006/relationships/image" Target="../media/image901.png" /><Relationship Id="rId902" Type="http://schemas.openxmlformats.org/officeDocument/2006/relationships/image" Target="../media/image902.png" /><Relationship Id="rId903" Type="http://schemas.openxmlformats.org/officeDocument/2006/relationships/image" Target="../media/image903.png" /><Relationship Id="rId904" Type="http://schemas.openxmlformats.org/officeDocument/2006/relationships/image" Target="../media/image904.png" /><Relationship Id="rId905" Type="http://schemas.openxmlformats.org/officeDocument/2006/relationships/image" Target="../media/image905.png" /><Relationship Id="rId906" Type="http://schemas.openxmlformats.org/officeDocument/2006/relationships/image" Target="../media/image906.png" /><Relationship Id="rId907" Type="http://schemas.openxmlformats.org/officeDocument/2006/relationships/image" Target="../media/image907.png" /><Relationship Id="rId908" Type="http://schemas.openxmlformats.org/officeDocument/2006/relationships/image" Target="../media/image908.png" /><Relationship Id="rId909" Type="http://schemas.openxmlformats.org/officeDocument/2006/relationships/image" Target="../media/image909.png" /><Relationship Id="rId910" Type="http://schemas.openxmlformats.org/officeDocument/2006/relationships/image" Target="../media/image910.png" /><Relationship Id="rId911" Type="http://schemas.openxmlformats.org/officeDocument/2006/relationships/image" Target="../media/image911.png" /><Relationship Id="rId912" Type="http://schemas.openxmlformats.org/officeDocument/2006/relationships/image" Target="../media/image912.png" /><Relationship Id="rId913" Type="http://schemas.openxmlformats.org/officeDocument/2006/relationships/image" Target="../media/image913.png" /><Relationship Id="rId914" Type="http://schemas.openxmlformats.org/officeDocument/2006/relationships/image" Target="../media/image914.png" /><Relationship Id="rId915" Type="http://schemas.openxmlformats.org/officeDocument/2006/relationships/image" Target="../media/image915.png" /><Relationship Id="rId916" Type="http://schemas.openxmlformats.org/officeDocument/2006/relationships/image" Target="../media/image916.png" /><Relationship Id="rId917" Type="http://schemas.openxmlformats.org/officeDocument/2006/relationships/image" Target="../media/image917.png" /><Relationship Id="rId918" Type="http://schemas.openxmlformats.org/officeDocument/2006/relationships/image" Target="../media/image918.png" /><Relationship Id="rId919" Type="http://schemas.openxmlformats.org/officeDocument/2006/relationships/image" Target="../media/image919.png" /><Relationship Id="rId920" Type="http://schemas.openxmlformats.org/officeDocument/2006/relationships/image" Target="../media/image920.png" /><Relationship Id="rId921" Type="http://schemas.openxmlformats.org/officeDocument/2006/relationships/image" Target="../media/image921.png" /><Relationship Id="rId922" Type="http://schemas.openxmlformats.org/officeDocument/2006/relationships/image" Target="../media/image922.png" /><Relationship Id="rId923" Type="http://schemas.openxmlformats.org/officeDocument/2006/relationships/image" Target="../media/image923.png" /><Relationship Id="rId924" Type="http://schemas.openxmlformats.org/officeDocument/2006/relationships/image" Target="../media/image924.png" /><Relationship Id="rId925" Type="http://schemas.openxmlformats.org/officeDocument/2006/relationships/image" Target="../media/image925.png" /><Relationship Id="rId926" Type="http://schemas.openxmlformats.org/officeDocument/2006/relationships/image" Target="../media/image926.png" /><Relationship Id="rId927" Type="http://schemas.openxmlformats.org/officeDocument/2006/relationships/image" Target="../media/image927.png" /><Relationship Id="rId928" Type="http://schemas.openxmlformats.org/officeDocument/2006/relationships/image" Target="../media/image928.png" /><Relationship Id="rId929" Type="http://schemas.openxmlformats.org/officeDocument/2006/relationships/image" Target="../media/image929.png" /><Relationship Id="rId930" Type="http://schemas.openxmlformats.org/officeDocument/2006/relationships/image" Target="../media/image930.png" /><Relationship Id="rId931" Type="http://schemas.openxmlformats.org/officeDocument/2006/relationships/image" Target="../media/image931.png" /><Relationship Id="rId932" Type="http://schemas.openxmlformats.org/officeDocument/2006/relationships/image" Target="../media/image932.png" /><Relationship Id="rId933" Type="http://schemas.openxmlformats.org/officeDocument/2006/relationships/image" Target="../media/image933.png" /><Relationship Id="rId934" Type="http://schemas.openxmlformats.org/officeDocument/2006/relationships/image" Target="../media/image934.png" /><Relationship Id="rId935" Type="http://schemas.openxmlformats.org/officeDocument/2006/relationships/image" Target="../media/image935.png" /><Relationship Id="rId936" Type="http://schemas.openxmlformats.org/officeDocument/2006/relationships/image" Target="../media/image936.png" /><Relationship Id="rId937" Type="http://schemas.openxmlformats.org/officeDocument/2006/relationships/image" Target="../media/image937.png" /><Relationship Id="rId938" Type="http://schemas.openxmlformats.org/officeDocument/2006/relationships/image" Target="../media/image938.png" /><Relationship Id="rId939" Type="http://schemas.openxmlformats.org/officeDocument/2006/relationships/image" Target="../media/image939.png" /><Relationship Id="rId940" Type="http://schemas.openxmlformats.org/officeDocument/2006/relationships/image" Target="../media/image940.png" /><Relationship Id="rId941" Type="http://schemas.openxmlformats.org/officeDocument/2006/relationships/image" Target="../media/image941.png" /><Relationship Id="rId942" Type="http://schemas.openxmlformats.org/officeDocument/2006/relationships/image" Target="../media/image942.png" /><Relationship Id="rId943" Type="http://schemas.openxmlformats.org/officeDocument/2006/relationships/image" Target="../media/image943.png" /><Relationship Id="rId944" Type="http://schemas.openxmlformats.org/officeDocument/2006/relationships/image" Target="../media/image944.png" /><Relationship Id="rId945" Type="http://schemas.openxmlformats.org/officeDocument/2006/relationships/image" Target="../media/image945.png" /><Relationship Id="rId946" Type="http://schemas.openxmlformats.org/officeDocument/2006/relationships/image" Target="../media/image946.png" /><Relationship Id="rId947" Type="http://schemas.openxmlformats.org/officeDocument/2006/relationships/image" Target="../media/image947.png" /><Relationship Id="rId948" Type="http://schemas.openxmlformats.org/officeDocument/2006/relationships/image" Target="../media/image948.png" /><Relationship Id="rId949" Type="http://schemas.openxmlformats.org/officeDocument/2006/relationships/image" Target="../media/image949.png" /><Relationship Id="rId950" Type="http://schemas.openxmlformats.org/officeDocument/2006/relationships/image" Target="../media/image950.png" /><Relationship Id="rId951" Type="http://schemas.openxmlformats.org/officeDocument/2006/relationships/image" Target="../media/image951.png" /><Relationship Id="rId952" Type="http://schemas.openxmlformats.org/officeDocument/2006/relationships/image" Target="../media/image952.png" /><Relationship Id="rId953" Type="http://schemas.openxmlformats.org/officeDocument/2006/relationships/image" Target="../media/image953.png" /><Relationship Id="rId954" Type="http://schemas.openxmlformats.org/officeDocument/2006/relationships/image" Target="../media/image954.png" /><Relationship Id="rId955" Type="http://schemas.openxmlformats.org/officeDocument/2006/relationships/image" Target="../media/image955.png" /><Relationship Id="rId956" Type="http://schemas.openxmlformats.org/officeDocument/2006/relationships/image" Target="../media/image956.png" /><Relationship Id="rId957" Type="http://schemas.openxmlformats.org/officeDocument/2006/relationships/image" Target="../media/image957.png" /><Relationship Id="rId958" Type="http://schemas.openxmlformats.org/officeDocument/2006/relationships/image" Target="../media/image958.png" /><Relationship Id="rId959" Type="http://schemas.openxmlformats.org/officeDocument/2006/relationships/image" Target="../media/image959.png" /><Relationship Id="rId960" Type="http://schemas.openxmlformats.org/officeDocument/2006/relationships/image" Target="../media/image960.png" /><Relationship Id="rId961" Type="http://schemas.openxmlformats.org/officeDocument/2006/relationships/image" Target="../media/image961.png" /><Relationship Id="rId962" Type="http://schemas.openxmlformats.org/officeDocument/2006/relationships/image" Target="../media/image962.png" /><Relationship Id="rId963" Type="http://schemas.openxmlformats.org/officeDocument/2006/relationships/image" Target="../media/image963.png" /><Relationship Id="rId964" Type="http://schemas.openxmlformats.org/officeDocument/2006/relationships/image" Target="../media/image964.png" /><Relationship Id="rId965" Type="http://schemas.openxmlformats.org/officeDocument/2006/relationships/image" Target="../media/image965.png" /><Relationship Id="rId966" Type="http://schemas.openxmlformats.org/officeDocument/2006/relationships/image" Target="../media/image966.png" /><Relationship Id="rId967" Type="http://schemas.openxmlformats.org/officeDocument/2006/relationships/image" Target="../media/image967.png" /><Relationship Id="rId968" Type="http://schemas.openxmlformats.org/officeDocument/2006/relationships/image" Target="../media/image968.png" /><Relationship Id="rId969" Type="http://schemas.openxmlformats.org/officeDocument/2006/relationships/image" Target="../media/image969.png" /><Relationship Id="rId970" Type="http://schemas.openxmlformats.org/officeDocument/2006/relationships/image" Target="../media/image970.png" /><Relationship Id="rId971" Type="http://schemas.openxmlformats.org/officeDocument/2006/relationships/image" Target="../media/image971.png" /><Relationship Id="rId972" Type="http://schemas.openxmlformats.org/officeDocument/2006/relationships/image" Target="../media/image972.png" /><Relationship Id="rId973" Type="http://schemas.openxmlformats.org/officeDocument/2006/relationships/image" Target="../media/image973.png" /><Relationship Id="rId974" Type="http://schemas.openxmlformats.org/officeDocument/2006/relationships/image" Target="../media/image974.png" /><Relationship Id="rId975" Type="http://schemas.openxmlformats.org/officeDocument/2006/relationships/image" Target="../media/image975.png" /><Relationship Id="rId976" Type="http://schemas.openxmlformats.org/officeDocument/2006/relationships/image" Target="../media/image976.png" /><Relationship Id="rId977" Type="http://schemas.openxmlformats.org/officeDocument/2006/relationships/image" Target="../media/image977.png" /><Relationship Id="rId978" Type="http://schemas.openxmlformats.org/officeDocument/2006/relationships/image" Target="../media/image978.png" /><Relationship Id="rId979" Type="http://schemas.openxmlformats.org/officeDocument/2006/relationships/image" Target="../media/image979.png" /><Relationship Id="rId980" Type="http://schemas.openxmlformats.org/officeDocument/2006/relationships/image" Target="../media/image980.png" /><Relationship Id="rId981" Type="http://schemas.openxmlformats.org/officeDocument/2006/relationships/image" Target="../media/image981.png" /><Relationship Id="rId982" Type="http://schemas.openxmlformats.org/officeDocument/2006/relationships/image" Target="../media/image982.png" /><Relationship Id="rId983" Type="http://schemas.openxmlformats.org/officeDocument/2006/relationships/image" Target="../media/image983.png" /><Relationship Id="rId984" Type="http://schemas.openxmlformats.org/officeDocument/2006/relationships/image" Target="../media/image984.png" /><Relationship Id="rId985" Type="http://schemas.openxmlformats.org/officeDocument/2006/relationships/image" Target="../media/image985.png" /><Relationship Id="rId986" Type="http://schemas.openxmlformats.org/officeDocument/2006/relationships/image" Target="../media/image986.png" /><Relationship Id="rId987" Type="http://schemas.openxmlformats.org/officeDocument/2006/relationships/image" Target="../media/image987.png" /><Relationship Id="rId988" Type="http://schemas.openxmlformats.org/officeDocument/2006/relationships/image" Target="../media/image988.png" /><Relationship Id="rId989" Type="http://schemas.openxmlformats.org/officeDocument/2006/relationships/image" Target="../media/image989.png" /><Relationship Id="rId990" Type="http://schemas.openxmlformats.org/officeDocument/2006/relationships/image" Target="../media/image990.png" /><Relationship Id="rId991" Type="http://schemas.openxmlformats.org/officeDocument/2006/relationships/image" Target="../media/image991.png" /><Relationship Id="rId992" Type="http://schemas.openxmlformats.org/officeDocument/2006/relationships/image" Target="../media/image992.png" /><Relationship Id="rId993" Type="http://schemas.openxmlformats.org/officeDocument/2006/relationships/image" Target="../media/image993.png" /><Relationship Id="rId994" Type="http://schemas.openxmlformats.org/officeDocument/2006/relationships/image" Target="../media/image994.png" /><Relationship Id="rId995" Type="http://schemas.openxmlformats.org/officeDocument/2006/relationships/image" Target="../media/image995.png" /><Relationship Id="rId996" Type="http://schemas.openxmlformats.org/officeDocument/2006/relationships/image" Target="../media/image996.png" /><Relationship Id="rId997" Type="http://schemas.openxmlformats.org/officeDocument/2006/relationships/image" Target="../media/image997.png" /><Relationship Id="rId998" Type="http://schemas.openxmlformats.org/officeDocument/2006/relationships/image" Target="../media/image998.png" /><Relationship Id="rId999" Type="http://schemas.openxmlformats.org/officeDocument/2006/relationships/image" Target="../media/image999.png" /><Relationship Id="rId1000" Type="http://schemas.openxmlformats.org/officeDocument/2006/relationships/image" Target="../media/image1000.png" /><Relationship Id="rId1001" Type="http://schemas.openxmlformats.org/officeDocument/2006/relationships/image" Target="../media/image1001.png" /><Relationship Id="rId1002" Type="http://schemas.openxmlformats.org/officeDocument/2006/relationships/image" Target="../media/image1002.png" /><Relationship Id="rId1003" Type="http://schemas.openxmlformats.org/officeDocument/2006/relationships/image" Target="../media/image1003.png" /><Relationship Id="rId1004" Type="http://schemas.openxmlformats.org/officeDocument/2006/relationships/image" Target="../media/image1004.png" /><Relationship Id="rId1005" Type="http://schemas.openxmlformats.org/officeDocument/2006/relationships/image" Target="../media/image1005.png" /><Relationship Id="rId1006" Type="http://schemas.openxmlformats.org/officeDocument/2006/relationships/image" Target="../media/image1006.png" /><Relationship Id="rId1007" Type="http://schemas.openxmlformats.org/officeDocument/2006/relationships/image" Target="../media/image1007.png" /><Relationship Id="rId1008" Type="http://schemas.openxmlformats.org/officeDocument/2006/relationships/image" Target="../media/image1008.png" /><Relationship Id="rId1009" Type="http://schemas.openxmlformats.org/officeDocument/2006/relationships/image" Target="../media/image1009.png" /><Relationship Id="rId1010" Type="http://schemas.openxmlformats.org/officeDocument/2006/relationships/image" Target="../media/image1010.png" /><Relationship Id="rId1011" Type="http://schemas.openxmlformats.org/officeDocument/2006/relationships/image" Target="../media/image1011.png" /><Relationship Id="rId1012" Type="http://schemas.openxmlformats.org/officeDocument/2006/relationships/image" Target="../media/image1012.png" /><Relationship Id="rId1013" Type="http://schemas.openxmlformats.org/officeDocument/2006/relationships/image" Target="../media/image1013.png" /><Relationship Id="rId1014" Type="http://schemas.openxmlformats.org/officeDocument/2006/relationships/image" Target="../media/image1014.png" /><Relationship Id="rId1015" Type="http://schemas.openxmlformats.org/officeDocument/2006/relationships/image" Target="../media/image1015.png" /><Relationship Id="rId1016" Type="http://schemas.openxmlformats.org/officeDocument/2006/relationships/image" Target="../media/image1016.png" /><Relationship Id="rId1017" Type="http://schemas.openxmlformats.org/officeDocument/2006/relationships/image" Target="../media/image1017.png" /><Relationship Id="rId1018" Type="http://schemas.openxmlformats.org/officeDocument/2006/relationships/image" Target="../media/image1018.png" /><Relationship Id="rId1019" Type="http://schemas.openxmlformats.org/officeDocument/2006/relationships/image" Target="../media/image1019.png" /><Relationship Id="rId1020" Type="http://schemas.openxmlformats.org/officeDocument/2006/relationships/image" Target="../media/image1020.png" /><Relationship Id="rId1021" Type="http://schemas.openxmlformats.org/officeDocument/2006/relationships/image" Target="../media/image1021.png" /><Relationship Id="rId1022" Type="http://schemas.openxmlformats.org/officeDocument/2006/relationships/image" Target="../media/image1022.png" /><Relationship Id="rId1023" Type="http://schemas.openxmlformats.org/officeDocument/2006/relationships/image" Target="../media/image1023.png" /><Relationship Id="rId1024" Type="http://schemas.openxmlformats.org/officeDocument/2006/relationships/image" Target="../media/image1024.png" /><Relationship Id="rId1025" Type="http://schemas.openxmlformats.org/officeDocument/2006/relationships/image" Target="../media/image1025.png" /><Relationship Id="rId1026" Type="http://schemas.openxmlformats.org/officeDocument/2006/relationships/image" Target="../media/image1026.png" /><Relationship Id="rId1027" Type="http://schemas.openxmlformats.org/officeDocument/2006/relationships/image" Target="../media/image1027.png" /><Relationship Id="rId1028" Type="http://schemas.openxmlformats.org/officeDocument/2006/relationships/image" Target="../media/image1028.png" /><Relationship Id="rId1029" Type="http://schemas.openxmlformats.org/officeDocument/2006/relationships/image" Target="../media/image1029.png" /><Relationship Id="rId1030" Type="http://schemas.openxmlformats.org/officeDocument/2006/relationships/image" Target="../media/image1030.png" /><Relationship Id="rId1031" Type="http://schemas.openxmlformats.org/officeDocument/2006/relationships/image" Target="../media/image1031.png" /><Relationship Id="rId1032" Type="http://schemas.openxmlformats.org/officeDocument/2006/relationships/image" Target="../media/image1032.png" /><Relationship Id="rId1033" Type="http://schemas.openxmlformats.org/officeDocument/2006/relationships/image" Target="../media/image1033.png" /><Relationship Id="rId1034" Type="http://schemas.openxmlformats.org/officeDocument/2006/relationships/image" Target="../media/image1034.png" /><Relationship Id="rId1035" Type="http://schemas.openxmlformats.org/officeDocument/2006/relationships/image" Target="../media/image1035.png" /><Relationship Id="rId1036" Type="http://schemas.openxmlformats.org/officeDocument/2006/relationships/image" Target="../media/image1036.png" /><Relationship Id="rId1037" Type="http://schemas.openxmlformats.org/officeDocument/2006/relationships/image" Target="../media/image1037.png" /><Relationship Id="rId1038" Type="http://schemas.openxmlformats.org/officeDocument/2006/relationships/image" Target="../media/image1038.png" /><Relationship Id="rId1039" Type="http://schemas.openxmlformats.org/officeDocument/2006/relationships/image" Target="../media/image1039.png" /><Relationship Id="rId1040" Type="http://schemas.openxmlformats.org/officeDocument/2006/relationships/image" Target="../media/image1040.png" /><Relationship Id="rId1041" Type="http://schemas.openxmlformats.org/officeDocument/2006/relationships/image" Target="../media/image1041.png" /><Relationship Id="rId1042" Type="http://schemas.openxmlformats.org/officeDocument/2006/relationships/image" Target="../media/image1042.png" /><Relationship Id="rId1043" Type="http://schemas.openxmlformats.org/officeDocument/2006/relationships/image" Target="../media/image1043.png" /><Relationship Id="rId1044" Type="http://schemas.openxmlformats.org/officeDocument/2006/relationships/image" Target="../media/image1044.png" /><Relationship Id="rId1045" Type="http://schemas.openxmlformats.org/officeDocument/2006/relationships/image" Target="../media/image1045.png" /><Relationship Id="rId1046" Type="http://schemas.openxmlformats.org/officeDocument/2006/relationships/image" Target="../media/image1046.png" /><Relationship Id="rId1047" Type="http://schemas.openxmlformats.org/officeDocument/2006/relationships/image" Target="../media/image1047.png" /><Relationship Id="rId1048" Type="http://schemas.openxmlformats.org/officeDocument/2006/relationships/image" Target="../media/image1048.png" /><Relationship Id="rId1049" Type="http://schemas.openxmlformats.org/officeDocument/2006/relationships/image" Target="../media/image1049.png" /><Relationship Id="rId1050" Type="http://schemas.openxmlformats.org/officeDocument/2006/relationships/image" Target="../media/image1050.png" /><Relationship Id="rId1051" Type="http://schemas.openxmlformats.org/officeDocument/2006/relationships/image" Target="../media/image1051.png" /><Relationship Id="rId1052" Type="http://schemas.openxmlformats.org/officeDocument/2006/relationships/image" Target="../media/image1052.png" /><Relationship Id="rId1053" Type="http://schemas.openxmlformats.org/officeDocument/2006/relationships/image" Target="../media/image1053.png" /><Relationship Id="rId1054" Type="http://schemas.openxmlformats.org/officeDocument/2006/relationships/image" Target="../media/image1054.png" /><Relationship Id="rId1055" Type="http://schemas.openxmlformats.org/officeDocument/2006/relationships/image" Target="../media/image1055.png" /><Relationship Id="rId1056" Type="http://schemas.openxmlformats.org/officeDocument/2006/relationships/image" Target="../media/image1056.png" /><Relationship Id="rId1057" Type="http://schemas.openxmlformats.org/officeDocument/2006/relationships/image" Target="../media/image1057.png" /><Relationship Id="rId1058" Type="http://schemas.openxmlformats.org/officeDocument/2006/relationships/image" Target="../media/image1058.png" /><Relationship Id="rId1059" Type="http://schemas.openxmlformats.org/officeDocument/2006/relationships/image" Target="../media/image1059.png" /><Relationship Id="rId1060" Type="http://schemas.openxmlformats.org/officeDocument/2006/relationships/image" Target="../media/image1060.png" /><Relationship Id="rId1061" Type="http://schemas.openxmlformats.org/officeDocument/2006/relationships/image" Target="../media/image1061.png" /><Relationship Id="rId1062" Type="http://schemas.openxmlformats.org/officeDocument/2006/relationships/image" Target="../media/image1062.png" /><Relationship Id="rId1063" Type="http://schemas.openxmlformats.org/officeDocument/2006/relationships/image" Target="../media/image1063.png" /><Relationship Id="rId1064" Type="http://schemas.openxmlformats.org/officeDocument/2006/relationships/image" Target="../media/image1064.png" /><Relationship Id="rId1065" Type="http://schemas.openxmlformats.org/officeDocument/2006/relationships/image" Target="../media/image1065.png" /><Relationship Id="rId1066" Type="http://schemas.openxmlformats.org/officeDocument/2006/relationships/image" Target="../media/image1066.png" /><Relationship Id="rId1067" Type="http://schemas.openxmlformats.org/officeDocument/2006/relationships/image" Target="../media/image1067.png" /><Relationship Id="rId1068" Type="http://schemas.openxmlformats.org/officeDocument/2006/relationships/image" Target="../media/image1068.png" /><Relationship Id="rId1069" Type="http://schemas.openxmlformats.org/officeDocument/2006/relationships/image" Target="../media/image1069.png" /><Relationship Id="rId1070" Type="http://schemas.openxmlformats.org/officeDocument/2006/relationships/image" Target="../media/image1070.png" /><Relationship Id="rId1071" Type="http://schemas.openxmlformats.org/officeDocument/2006/relationships/image" Target="../media/image1071.png" /><Relationship Id="rId1072" Type="http://schemas.openxmlformats.org/officeDocument/2006/relationships/image" Target="../media/image1072.png" /><Relationship Id="rId1073" Type="http://schemas.openxmlformats.org/officeDocument/2006/relationships/image" Target="../media/image1073.png" /><Relationship Id="rId1074" Type="http://schemas.openxmlformats.org/officeDocument/2006/relationships/image" Target="../media/image1074.png" /><Relationship Id="rId1075" Type="http://schemas.openxmlformats.org/officeDocument/2006/relationships/image" Target="../media/image1075.png" /><Relationship Id="rId1076" Type="http://schemas.openxmlformats.org/officeDocument/2006/relationships/image" Target="../media/image1076.png" /><Relationship Id="rId1077" Type="http://schemas.openxmlformats.org/officeDocument/2006/relationships/image" Target="../media/image1077.png" /><Relationship Id="rId1078" Type="http://schemas.openxmlformats.org/officeDocument/2006/relationships/image" Target="../media/image1078.png" /><Relationship Id="rId1079" Type="http://schemas.openxmlformats.org/officeDocument/2006/relationships/image" Target="../media/image1079.png" /><Relationship Id="rId1080" Type="http://schemas.openxmlformats.org/officeDocument/2006/relationships/image" Target="../media/image1080.png" /><Relationship Id="rId1081" Type="http://schemas.openxmlformats.org/officeDocument/2006/relationships/image" Target="../media/image1081.png" /><Relationship Id="rId1082" Type="http://schemas.openxmlformats.org/officeDocument/2006/relationships/image" Target="../media/image1082.png" /><Relationship Id="rId1083" Type="http://schemas.openxmlformats.org/officeDocument/2006/relationships/image" Target="../media/image1083.png" /><Relationship Id="rId1084" Type="http://schemas.openxmlformats.org/officeDocument/2006/relationships/image" Target="../media/image1084.png" /><Relationship Id="rId1085" Type="http://schemas.openxmlformats.org/officeDocument/2006/relationships/image" Target="../media/image1085.png" /><Relationship Id="rId1086" Type="http://schemas.openxmlformats.org/officeDocument/2006/relationships/image" Target="../media/image1086.png" /><Relationship Id="rId1087" Type="http://schemas.openxmlformats.org/officeDocument/2006/relationships/image" Target="../media/image1087.png" /><Relationship Id="rId1088" Type="http://schemas.openxmlformats.org/officeDocument/2006/relationships/image" Target="../media/image1088.png" /><Relationship Id="rId1089" Type="http://schemas.openxmlformats.org/officeDocument/2006/relationships/image" Target="../media/image1089.png" /><Relationship Id="rId1090" Type="http://schemas.openxmlformats.org/officeDocument/2006/relationships/image" Target="../media/image1090.png" /><Relationship Id="rId1091" Type="http://schemas.openxmlformats.org/officeDocument/2006/relationships/image" Target="../media/image1091.png" /><Relationship Id="rId1092" Type="http://schemas.openxmlformats.org/officeDocument/2006/relationships/image" Target="../media/image1092.png" /><Relationship Id="rId1093" Type="http://schemas.openxmlformats.org/officeDocument/2006/relationships/image" Target="../media/image1093.png" /><Relationship Id="rId1094" Type="http://schemas.openxmlformats.org/officeDocument/2006/relationships/image" Target="../media/image1094.png" /><Relationship Id="rId1095" Type="http://schemas.openxmlformats.org/officeDocument/2006/relationships/image" Target="../media/image1095.png" /><Relationship Id="rId1096" Type="http://schemas.openxmlformats.org/officeDocument/2006/relationships/image" Target="../media/image1096.png" /><Relationship Id="rId1097" Type="http://schemas.openxmlformats.org/officeDocument/2006/relationships/image" Target="../media/image1097.png" /><Relationship Id="rId1098" Type="http://schemas.openxmlformats.org/officeDocument/2006/relationships/image" Target="../media/image1098.png" /><Relationship Id="rId1099" Type="http://schemas.openxmlformats.org/officeDocument/2006/relationships/image" Target="../media/image1099.png" /><Relationship Id="rId1100" Type="http://schemas.openxmlformats.org/officeDocument/2006/relationships/image" Target="../media/image1100.png" /><Relationship Id="rId1101" Type="http://schemas.openxmlformats.org/officeDocument/2006/relationships/image" Target="../media/image1101.png" /><Relationship Id="rId1102" Type="http://schemas.openxmlformats.org/officeDocument/2006/relationships/image" Target="../media/image1102.png" /><Relationship Id="rId1103" Type="http://schemas.openxmlformats.org/officeDocument/2006/relationships/image" Target="../media/image1103.png" /><Relationship Id="rId1104" Type="http://schemas.openxmlformats.org/officeDocument/2006/relationships/image" Target="../media/image1104.png" /><Relationship Id="rId1105" Type="http://schemas.openxmlformats.org/officeDocument/2006/relationships/image" Target="../media/image1105.png" /><Relationship Id="rId1106" Type="http://schemas.openxmlformats.org/officeDocument/2006/relationships/image" Target="../media/image1106.png" /><Relationship Id="rId1107" Type="http://schemas.openxmlformats.org/officeDocument/2006/relationships/image" Target="../media/image1107.png" /><Relationship Id="rId1108" Type="http://schemas.openxmlformats.org/officeDocument/2006/relationships/image" Target="../media/image1108.png" /><Relationship Id="rId1109" Type="http://schemas.openxmlformats.org/officeDocument/2006/relationships/image" Target="../media/image1109.png" /><Relationship Id="rId1110" Type="http://schemas.openxmlformats.org/officeDocument/2006/relationships/image" Target="../media/image1110.png" /><Relationship Id="rId1111" Type="http://schemas.openxmlformats.org/officeDocument/2006/relationships/image" Target="../media/image1111.png" /><Relationship Id="rId1112" Type="http://schemas.openxmlformats.org/officeDocument/2006/relationships/image" Target="../media/image1112.png" /><Relationship Id="rId1113" Type="http://schemas.openxmlformats.org/officeDocument/2006/relationships/image" Target="../media/image1113.png" /><Relationship Id="rId1114" Type="http://schemas.openxmlformats.org/officeDocument/2006/relationships/image" Target="../media/image1114.png" /><Relationship Id="rId1115" Type="http://schemas.openxmlformats.org/officeDocument/2006/relationships/image" Target="../media/image1115.png" /><Relationship Id="rId1116" Type="http://schemas.openxmlformats.org/officeDocument/2006/relationships/image" Target="../media/image1116.png" /><Relationship Id="rId1117" Type="http://schemas.openxmlformats.org/officeDocument/2006/relationships/image" Target="../media/image1117.png" /><Relationship Id="rId1118" Type="http://schemas.openxmlformats.org/officeDocument/2006/relationships/image" Target="../media/image1118.png" /><Relationship Id="rId1119" Type="http://schemas.openxmlformats.org/officeDocument/2006/relationships/image" Target="../media/image1119.png" /><Relationship Id="rId1120" Type="http://schemas.openxmlformats.org/officeDocument/2006/relationships/image" Target="../media/image1120.png" /><Relationship Id="rId1121" Type="http://schemas.openxmlformats.org/officeDocument/2006/relationships/image" Target="../media/image1121.png" /><Relationship Id="rId1122" Type="http://schemas.openxmlformats.org/officeDocument/2006/relationships/image" Target="../media/image1122.png" /><Relationship Id="rId1123" Type="http://schemas.openxmlformats.org/officeDocument/2006/relationships/image" Target="../media/image1123.png" /><Relationship Id="rId1124" Type="http://schemas.openxmlformats.org/officeDocument/2006/relationships/image" Target="../media/image1124.png" /><Relationship Id="rId1125" Type="http://schemas.openxmlformats.org/officeDocument/2006/relationships/image" Target="../media/image1125.png" /><Relationship Id="rId1126" Type="http://schemas.openxmlformats.org/officeDocument/2006/relationships/image" Target="../media/image1126.png" /><Relationship Id="rId1127" Type="http://schemas.openxmlformats.org/officeDocument/2006/relationships/image" Target="../media/image1127.png" /><Relationship Id="rId1128" Type="http://schemas.openxmlformats.org/officeDocument/2006/relationships/image" Target="../media/image1128.png" /><Relationship Id="rId1129" Type="http://schemas.openxmlformats.org/officeDocument/2006/relationships/image" Target="../media/image1129.png" /><Relationship Id="rId1130" Type="http://schemas.openxmlformats.org/officeDocument/2006/relationships/image" Target="../media/image1130.png" /><Relationship Id="rId1131" Type="http://schemas.openxmlformats.org/officeDocument/2006/relationships/image" Target="../media/image1131.png" /><Relationship Id="rId1132" Type="http://schemas.openxmlformats.org/officeDocument/2006/relationships/image" Target="../media/image1132.png" /><Relationship Id="rId1133" Type="http://schemas.openxmlformats.org/officeDocument/2006/relationships/image" Target="../media/image1133.png" /><Relationship Id="rId1134" Type="http://schemas.openxmlformats.org/officeDocument/2006/relationships/image" Target="../media/image1134.png" /><Relationship Id="rId1135" Type="http://schemas.openxmlformats.org/officeDocument/2006/relationships/image" Target="../media/image1135.png" /><Relationship Id="rId1136" Type="http://schemas.openxmlformats.org/officeDocument/2006/relationships/image" Target="../media/image1136.png" /><Relationship Id="rId1137" Type="http://schemas.openxmlformats.org/officeDocument/2006/relationships/image" Target="../media/image1137.png" /><Relationship Id="rId1138" Type="http://schemas.openxmlformats.org/officeDocument/2006/relationships/image" Target="../media/image1138.png" /><Relationship Id="rId1139" Type="http://schemas.openxmlformats.org/officeDocument/2006/relationships/image" Target="../media/image1139.png" /><Relationship Id="rId1140" Type="http://schemas.openxmlformats.org/officeDocument/2006/relationships/image" Target="../media/image1140.png" /><Relationship Id="rId1141" Type="http://schemas.openxmlformats.org/officeDocument/2006/relationships/image" Target="../media/image1141.png" /><Relationship Id="rId1142" Type="http://schemas.openxmlformats.org/officeDocument/2006/relationships/image" Target="../media/image1142.png" /><Relationship Id="rId1143" Type="http://schemas.openxmlformats.org/officeDocument/2006/relationships/image" Target="../media/image1143.png" /><Relationship Id="rId1144" Type="http://schemas.openxmlformats.org/officeDocument/2006/relationships/image" Target="../media/image1144.png" /><Relationship Id="rId1145" Type="http://schemas.openxmlformats.org/officeDocument/2006/relationships/image" Target="../media/image1145.png" /><Relationship Id="rId1146" Type="http://schemas.openxmlformats.org/officeDocument/2006/relationships/image" Target="../media/image1146.png" /><Relationship Id="rId1147" Type="http://schemas.openxmlformats.org/officeDocument/2006/relationships/image" Target="../media/image1147.png" /><Relationship Id="rId1148" Type="http://schemas.openxmlformats.org/officeDocument/2006/relationships/image" Target="../media/image1148.png" /><Relationship Id="rId1149" Type="http://schemas.openxmlformats.org/officeDocument/2006/relationships/image" Target="../media/image1149.png" /><Relationship Id="rId1150" Type="http://schemas.openxmlformats.org/officeDocument/2006/relationships/image" Target="../media/image1150.png" /><Relationship Id="rId1151" Type="http://schemas.openxmlformats.org/officeDocument/2006/relationships/image" Target="../media/image1151.png" /><Relationship Id="rId1152" Type="http://schemas.openxmlformats.org/officeDocument/2006/relationships/image" Target="../media/image1152.png" /><Relationship Id="rId1153" Type="http://schemas.openxmlformats.org/officeDocument/2006/relationships/image" Target="../media/image1153.png" /><Relationship Id="rId1154" Type="http://schemas.openxmlformats.org/officeDocument/2006/relationships/image" Target="../media/image1154.png" /><Relationship Id="rId1155" Type="http://schemas.openxmlformats.org/officeDocument/2006/relationships/image" Target="../media/image1155.png" /><Relationship Id="rId1156" Type="http://schemas.openxmlformats.org/officeDocument/2006/relationships/image" Target="../media/image1156.png" /><Relationship Id="rId1157" Type="http://schemas.openxmlformats.org/officeDocument/2006/relationships/image" Target="../media/image1157.png" /><Relationship Id="rId1158" Type="http://schemas.openxmlformats.org/officeDocument/2006/relationships/image" Target="../media/image1158.png" /><Relationship Id="rId1159" Type="http://schemas.openxmlformats.org/officeDocument/2006/relationships/image" Target="../media/image1159.png" /><Relationship Id="rId1160" Type="http://schemas.openxmlformats.org/officeDocument/2006/relationships/image" Target="../media/image1160.png" /><Relationship Id="rId1161" Type="http://schemas.openxmlformats.org/officeDocument/2006/relationships/image" Target="../media/image1161.png" /><Relationship Id="rId1162" Type="http://schemas.openxmlformats.org/officeDocument/2006/relationships/image" Target="../media/image1162.png" /><Relationship Id="rId1163" Type="http://schemas.openxmlformats.org/officeDocument/2006/relationships/image" Target="../media/image1163.png" /><Relationship Id="rId1164" Type="http://schemas.openxmlformats.org/officeDocument/2006/relationships/image" Target="../media/image1164.png" /><Relationship Id="rId1165" Type="http://schemas.openxmlformats.org/officeDocument/2006/relationships/image" Target="../media/image1165.png" /><Relationship Id="rId1166" Type="http://schemas.openxmlformats.org/officeDocument/2006/relationships/image" Target="../media/image1166.png" /><Relationship Id="rId1167" Type="http://schemas.openxmlformats.org/officeDocument/2006/relationships/image" Target="../media/image1167.png" /><Relationship Id="rId1168" Type="http://schemas.openxmlformats.org/officeDocument/2006/relationships/image" Target="../media/image1168.png" /><Relationship Id="rId1169" Type="http://schemas.openxmlformats.org/officeDocument/2006/relationships/image" Target="../media/image1169.png" /><Relationship Id="rId1170" Type="http://schemas.openxmlformats.org/officeDocument/2006/relationships/image" Target="../media/image1170.png" /><Relationship Id="rId1171" Type="http://schemas.openxmlformats.org/officeDocument/2006/relationships/image" Target="../media/image1171.png" /><Relationship Id="rId1172" Type="http://schemas.openxmlformats.org/officeDocument/2006/relationships/image" Target="../media/image1172.png" /><Relationship Id="rId1173" Type="http://schemas.openxmlformats.org/officeDocument/2006/relationships/image" Target="../media/image1173.png" /><Relationship Id="rId1174" Type="http://schemas.openxmlformats.org/officeDocument/2006/relationships/image" Target="../media/image1174.png" /><Relationship Id="rId1175" Type="http://schemas.openxmlformats.org/officeDocument/2006/relationships/image" Target="../media/image1175.png" /><Relationship Id="rId1176" Type="http://schemas.openxmlformats.org/officeDocument/2006/relationships/image" Target="../media/image1176.png" /><Relationship Id="rId1177" Type="http://schemas.openxmlformats.org/officeDocument/2006/relationships/image" Target="../media/image1177.png" /><Relationship Id="rId1178" Type="http://schemas.openxmlformats.org/officeDocument/2006/relationships/image" Target="../media/image1178.png" /><Relationship Id="rId1179" Type="http://schemas.openxmlformats.org/officeDocument/2006/relationships/image" Target="../media/image1179.png" /><Relationship Id="rId1180" Type="http://schemas.openxmlformats.org/officeDocument/2006/relationships/image" Target="../media/image1180.png" /><Relationship Id="rId1181" Type="http://schemas.openxmlformats.org/officeDocument/2006/relationships/image" Target="../media/image1181.png" /><Relationship Id="rId1182" Type="http://schemas.openxmlformats.org/officeDocument/2006/relationships/image" Target="../media/image1182.png" /><Relationship Id="rId1183" Type="http://schemas.openxmlformats.org/officeDocument/2006/relationships/image" Target="../media/image1183.png" /><Relationship Id="rId1184" Type="http://schemas.openxmlformats.org/officeDocument/2006/relationships/image" Target="../media/image1184.png" /><Relationship Id="rId1185" Type="http://schemas.openxmlformats.org/officeDocument/2006/relationships/image" Target="../media/image1185.png" /><Relationship Id="rId1186" Type="http://schemas.openxmlformats.org/officeDocument/2006/relationships/image" Target="../media/image1186.png" /><Relationship Id="rId1187" Type="http://schemas.openxmlformats.org/officeDocument/2006/relationships/image" Target="../media/image1187.png" /><Relationship Id="rId1188" Type="http://schemas.openxmlformats.org/officeDocument/2006/relationships/image" Target="../media/image1188.png" /><Relationship Id="rId1189" Type="http://schemas.openxmlformats.org/officeDocument/2006/relationships/image" Target="../media/image1189.png" /><Relationship Id="rId1190" Type="http://schemas.openxmlformats.org/officeDocument/2006/relationships/image" Target="../media/image1190.png" 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191" Type="http://schemas.openxmlformats.org/officeDocument/2006/relationships/image" Target="../media/image1191.png" /><Relationship Id="rId1192" Type="http://schemas.openxmlformats.org/officeDocument/2006/relationships/image" Target="../media/image1192.png" /><Relationship Id="rId1193" Type="http://schemas.openxmlformats.org/officeDocument/2006/relationships/image" Target="../media/image1193.png" /><Relationship Id="rId1194" Type="http://schemas.openxmlformats.org/officeDocument/2006/relationships/image" Target="../media/image1194.png" /><Relationship Id="rId1195" Type="http://schemas.openxmlformats.org/officeDocument/2006/relationships/image" Target="../media/image1195.png" /><Relationship Id="rId1196" Type="http://schemas.openxmlformats.org/officeDocument/2006/relationships/image" Target="../media/image1196.png" /><Relationship Id="rId1197" Type="http://schemas.openxmlformats.org/officeDocument/2006/relationships/image" Target="../media/image1197.png" /><Relationship Id="rId1198" Type="http://schemas.openxmlformats.org/officeDocument/2006/relationships/image" Target="../media/image1198.png" /><Relationship Id="rId1199" Type="http://schemas.openxmlformats.org/officeDocument/2006/relationships/image" Target="../media/image1199.png" /><Relationship Id="rId1200" Type="http://schemas.openxmlformats.org/officeDocument/2006/relationships/image" Target="../media/image1200.png" /><Relationship Id="rId1201" Type="http://schemas.openxmlformats.org/officeDocument/2006/relationships/image" Target="../media/image1201.png" /><Relationship Id="rId1202" Type="http://schemas.openxmlformats.org/officeDocument/2006/relationships/image" Target="../media/image1202.png" /><Relationship Id="rId1203" Type="http://schemas.openxmlformats.org/officeDocument/2006/relationships/image" Target="../media/image1203.png" /><Relationship Id="rId1204" Type="http://schemas.openxmlformats.org/officeDocument/2006/relationships/image" Target="../media/image1204.png" /><Relationship Id="rId1205" Type="http://schemas.openxmlformats.org/officeDocument/2006/relationships/image" Target="../media/image1205.png" /><Relationship Id="rId1206" Type="http://schemas.openxmlformats.org/officeDocument/2006/relationships/image" Target="../media/image1206.png" /><Relationship Id="rId1207" Type="http://schemas.openxmlformats.org/officeDocument/2006/relationships/image" Target="../media/image1207.png" /><Relationship Id="rId1208" Type="http://schemas.openxmlformats.org/officeDocument/2006/relationships/image" Target="../media/image1208.png" /><Relationship Id="rId1209" Type="http://schemas.openxmlformats.org/officeDocument/2006/relationships/image" Target="../media/image1209.png" /><Relationship Id="rId1210" Type="http://schemas.openxmlformats.org/officeDocument/2006/relationships/image" Target="../media/image1210.png" /><Relationship Id="rId1211" Type="http://schemas.openxmlformats.org/officeDocument/2006/relationships/image" Target="../media/image1211.png" /><Relationship Id="rId1212" Type="http://schemas.openxmlformats.org/officeDocument/2006/relationships/image" Target="../media/image1212.png" /><Relationship Id="rId1213" Type="http://schemas.openxmlformats.org/officeDocument/2006/relationships/image" Target="../media/image1213.png" /><Relationship Id="rId1214" Type="http://schemas.openxmlformats.org/officeDocument/2006/relationships/image" Target="../media/image1214.png" /><Relationship Id="rId1215" Type="http://schemas.openxmlformats.org/officeDocument/2006/relationships/image" Target="../media/image1215.png" /><Relationship Id="rId1216" Type="http://schemas.openxmlformats.org/officeDocument/2006/relationships/image" Target="../media/image1216.png" /><Relationship Id="rId1217" Type="http://schemas.openxmlformats.org/officeDocument/2006/relationships/image" Target="../media/image1217.png" /><Relationship Id="rId1218" Type="http://schemas.openxmlformats.org/officeDocument/2006/relationships/image" Target="../media/image1218.png" /><Relationship Id="rId1219" Type="http://schemas.openxmlformats.org/officeDocument/2006/relationships/image" Target="../media/image1219.png" /><Relationship Id="rId1220" Type="http://schemas.openxmlformats.org/officeDocument/2006/relationships/image" Target="../media/image1220.png" /><Relationship Id="rId1221" Type="http://schemas.openxmlformats.org/officeDocument/2006/relationships/image" Target="../media/image1221.png" /><Relationship Id="rId1222" Type="http://schemas.openxmlformats.org/officeDocument/2006/relationships/image" Target="../media/image1222.png" /><Relationship Id="rId1223" Type="http://schemas.openxmlformats.org/officeDocument/2006/relationships/image" Target="../media/image1223.png" /><Relationship Id="rId1224" Type="http://schemas.openxmlformats.org/officeDocument/2006/relationships/image" Target="../media/image1224.png" /><Relationship Id="rId1225" Type="http://schemas.openxmlformats.org/officeDocument/2006/relationships/image" Target="../media/image1225.png" /><Relationship Id="rId1226" Type="http://schemas.openxmlformats.org/officeDocument/2006/relationships/image" Target="../media/image1226.png" /><Relationship Id="rId1227" Type="http://schemas.openxmlformats.org/officeDocument/2006/relationships/image" Target="../media/image1227.png" /><Relationship Id="rId1228" Type="http://schemas.openxmlformats.org/officeDocument/2006/relationships/image" Target="../media/image1228.png" /><Relationship Id="rId1229" Type="http://schemas.openxmlformats.org/officeDocument/2006/relationships/image" Target="../media/image1229.png" /><Relationship Id="rId1230" Type="http://schemas.openxmlformats.org/officeDocument/2006/relationships/image" Target="../media/image1230.png" /><Relationship Id="rId1231" Type="http://schemas.openxmlformats.org/officeDocument/2006/relationships/image" Target="../media/image1231.png" /><Relationship Id="rId1232" Type="http://schemas.openxmlformats.org/officeDocument/2006/relationships/image" Target="../media/image1232.png" /><Relationship Id="rId1233" Type="http://schemas.openxmlformats.org/officeDocument/2006/relationships/image" Target="../media/image1233.png" /><Relationship Id="rId1234" Type="http://schemas.openxmlformats.org/officeDocument/2006/relationships/image" Target="../media/image1234.png" /><Relationship Id="rId1235" Type="http://schemas.openxmlformats.org/officeDocument/2006/relationships/image" Target="../media/image1235.png" /><Relationship Id="rId1236" Type="http://schemas.openxmlformats.org/officeDocument/2006/relationships/image" Target="../media/image1236.png" /><Relationship Id="rId1237" Type="http://schemas.openxmlformats.org/officeDocument/2006/relationships/image" Target="../media/image1237.png" /><Relationship Id="rId1238" Type="http://schemas.openxmlformats.org/officeDocument/2006/relationships/image" Target="../media/image1238.png" /><Relationship Id="rId1239" Type="http://schemas.openxmlformats.org/officeDocument/2006/relationships/image" Target="../media/image1239.png" /><Relationship Id="rId1240" Type="http://schemas.openxmlformats.org/officeDocument/2006/relationships/image" Target="../media/image1240.png" /><Relationship Id="rId1241" Type="http://schemas.openxmlformats.org/officeDocument/2006/relationships/image" Target="../media/image1241.png" /><Relationship Id="rId1242" Type="http://schemas.openxmlformats.org/officeDocument/2006/relationships/image" Target="../media/image1242.png" /><Relationship Id="rId1243" Type="http://schemas.openxmlformats.org/officeDocument/2006/relationships/image" Target="../media/image1243.png" /><Relationship Id="rId1244" Type="http://schemas.openxmlformats.org/officeDocument/2006/relationships/image" Target="../media/image1244.png" /><Relationship Id="rId1245" Type="http://schemas.openxmlformats.org/officeDocument/2006/relationships/image" Target="../media/image1245.png" /><Relationship Id="rId1246" Type="http://schemas.openxmlformats.org/officeDocument/2006/relationships/image" Target="../media/image1246.png" /><Relationship Id="rId1247" Type="http://schemas.openxmlformats.org/officeDocument/2006/relationships/image" Target="../media/image1247.png" /><Relationship Id="rId1248" Type="http://schemas.openxmlformats.org/officeDocument/2006/relationships/image" Target="../media/image1248.png" /><Relationship Id="rId1249" Type="http://schemas.openxmlformats.org/officeDocument/2006/relationships/image" Target="../media/image1249.png" /><Relationship Id="rId1250" Type="http://schemas.openxmlformats.org/officeDocument/2006/relationships/image" Target="../media/image1250.png" /><Relationship Id="rId1251" Type="http://schemas.openxmlformats.org/officeDocument/2006/relationships/image" Target="../media/image1251.png" /><Relationship Id="rId1252" Type="http://schemas.openxmlformats.org/officeDocument/2006/relationships/image" Target="../media/image1252.png" /><Relationship Id="rId1253" Type="http://schemas.openxmlformats.org/officeDocument/2006/relationships/image" Target="../media/image1253.png" /><Relationship Id="rId1254" Type="http://schemas.openxmlformats.org/officeDocument/2006/relationships/image" Target="../media/image1254.png" /><Relationship Id="rId1255" Type="http://schemas.openxmlformats.org/officeDocument/2006/relationships/image" Target="../media/image1255.png" /><Relationship Id="rId1256" Type="http://schemas.openxmlformats.org/officeDocument/2006/relationships/image" Target="../media/image1256.png" /><Relationship Id="rId1257" Type="http://schemas.openxmlformats.org/officeDocument/2006/relationships/image" Target="../media/image1257.png" /><Relationship Id="rId1258" Type="http://schemas.openxmlformats.org/officeDocument/2006/relationships/image" Target="../media/image1258.png" /><Relationship Id="rId1259" Type="http://schemas.openxmlformats.org/officeDocument/2006/relationships/image" Target="../media/image1259.png" /><Relationship Id="rId1260" Type="http://schemas.openxmlformats.org/officeDocument/2006/relationships/image" Target="../media/image1260.png" /><Relationship Id="rId1261" Type="http://schemas.openxmlformats.org/officeDocument/2006/relationships/image" Target="../media/image1261.png" /><Relationship Id="rId1262" Type="http://schemas.openxmlformats.org/officeDocument/2006/relationships/image" Target="../media/image1262.png" /><Relationship Id="rId1263" Type="http://schemas.openxmlformats.org/officeDocument/2006/relationships/image" Target="../media/image1263.png" /><Relationship Id="rId1264" Type="http://schemas.openxmlformats.org/officeDocument/2006/relationships/image" Target="../media/image1264.png" /><Relationship Id="rId1265" Type="http://schemas.openxmlformats.org/officeDocument/2006/relationships/image" Target="../media/image1265.png" /><Relationship Id="rId1266" Type="http://schemas.openxmlformats.org/officeDocument/2006/relationships/image" Target="../media/image1266.png" /><Relationship Id="rId1267" Type="http://schemas.openxmlformats.org/officeDocument/2006/relationships/image" Target="../media/image1267.png" /><Relationship Id="rId1268" Type="http://schemas.openxmlformats.org/officeDocument/2006/relationships/image" Target="../media/image1268.png" /><Relationship Id="rId1269" Type="http://schemas.openxmlformats.org/officeDocument/2006/relationships/image" Target="../media/image1269.png" /><Relationship Id="rId1270" Type="http://schemas.openxmlformats.org/officeDocument/2006/relationships/image" Target="../media/image1270.png" /><Relationship Id="rId1271" Type="http://schemas.openxmlformats.org/officeDocument/2006/relationships/image" Target="../media/image1271.png" /><Relationship Id="rId1272" Type="http://schemas.openxmlformats.org/officeDocument/2006/relationships/image" Target="../media/image1272.png" /><Relationship Id="rId1273" Type="http://schemas.openxmlformats.org/officeDocument/2006/relationships/image" Target="../media/image1273.png" /><Relationship Id="rId1274" Type="http://schemas.openxmlformats.org/officeDocument/2006/relationships/image" Target="../media/image1274.png" /><Relationship Id="rId1275" Type="http://schemas.openxmlformats.org/officeDocument/2006/relationships/image" Target="../media/image1275.png" /><Relationship Id="rId1276" Type="http://schemas.openxmlformats.org/officeDocument/2006/relationships/image" Target="../media/image1276.png" /><Relationship Id="rId1277" Type="http://schemas.openxmlformats.org/officeDocument/2006/relationships/image" Target="../media/image1277.png" /><Relationship Id="rId1278" Type="http://schemas.openxmlformats.org/officeDocument/2006/relationships/image" Target="../media/image1278.png" /><Relationship Id="rId1279" Type="http://schemas.openxmlformats.org/officeDocument/2006/relationships/image" Target="../media/image1279.png" /><Relationship Id="rId1280" Type="http://schemas.openxmlformats.org/officeDocument/2006/relationships/image" Target="../media/image1280.png" /><Relationship Id="rId1281" Type="http://schemas.openxmlformats.org/officeDocument/2006/relationships/image" Target="../media/image1281.png" /><Relationship Id="rId1282" Type="http://schemas.openxmlformats.org/officeDocument/2006/relationships/image" Target="../media/image1282.png" /><Relationship Id="rId1283" Type="http://schemas.openxmlformats.org/officeDocument/2006/relationships/image" Target="../media/image1283.png" /><Relationship Id="rId1284" Type="http://schemas.openxmlformats.org/officeDocument/2006/relationships/image" Target="../media/image1284.png" /><Relationship Id="rId1285" Type="http://schemas.openxmlformats.org/officeDocument/2006/relationships/image" Target="../media/image1285.png" /><Relationship Id="rId1286" Type="http://schemas.openxmlformats.org/officeDocument/2006/relationships/image" Target="../media/image1286.png" /><Relationship Id="rId1287" Type="http://schemas.openxmlformats.org/officeDocument/2006/relationships/image" Target="../media/image1287.png" /><Relationship Id="rId1288" Type="http://schemas.openxmlformats.org/officeDocument/2006/relationships/image" Target="../media/image1288.png" /><Relationship Id="rId1289" Type="http://schemas.openxmlformats.org/officeDocument/2006/relationships/image" Target="../media/image1289.png" /><Relationship Id="rId1290" Type="http://schemas.openxmlformats.org/officeDocument/2006/relationships/image" Target="../media/image1290.png" /><Relationship Id="rId1291" Type="http://schemas.openxmlformats.org/officeDocument/2006/relationships/image" Target="../media/image1291.png" /><Relationship Id="rId1292" Type="http://schemas.openxmlformats.org/officeDocument/2006/relationships/image" Target="../media/image1292.png" /><Relationship Id="rId1293" Type="http://schemas.openxmlformats.org/officeDocument/2006/relationships/image" Target="../media/image1293.png" /><Relationship Id="rId1294" Type="http://schemas.openxmlformats.org/officeDocument/2006/relationships/image" Target="../media/image1294.png" /><Relationship Id="rId1295" Type="http://schemas.openxmlformats.org/officeDocument/2006/relationships/image" Target="../media/image1295.png" /><Relationship Id="rId1296" Type="http://schemas.openxmlformats.org/officeDocument/2006/relationships/image" Target="../media/image1296.png" /><Relationship Id="rId1297" Type="http://schemas.openxmlformats.org/officeDocument/2006/relationships/image" Target="../media/image1297.png" /><Relationship Id="rId1298" Type="http://schemas.openxmlformats.org/officeDocument/2006/relationships/image" Target="../media/image1298.png" /><Relationship Id="rId1299" Type="http://schemas.openxmlformats.org/officeDocument/2006/relationships/image" Target="../media/image1299.png" /><Relationship Id="rId1300" Type="http://schemas.openxmlformats.org/officeDocument/2006/relationships/image" Target="../media/image1300.png" /><Relationship Id="rId1301" Type="http://schemas.openxmlformats.org/officeDocument/2006/relationships/image" Target="../media/image1301.png" /><Relationship Id="rId1302" Type="http://schemas.openxmlformats.org/officeDocument/2006/relationships/image" Target="../media/image1302.png" /><Relationship Id="rId1303" Type="http://schemas.openxmlformats.org/officeDocument/2006/relationships/image" Target="../media/image1303.png" /><Relationship Id="rId1304" Type="http://schemas.openxmlformats.org/officeDocument/2006/relationships/image" Target="../media/image1304.png" /><Relationship Id="rId1305" Type="http://schemas.openxmlformats.org/officeDocument/2006/relationships/image" Target="../media/image1305.png" /><Relationship Id="rId1306" Type="http://schemas.openxmlformats.org/officeDocument/2006/relationships/image" Target="../media/image1306.png" /><Relationship Id="rId1307" Type="http://schemas.openxmlformats.org/officeDocument/2006/relationships/image" Target="../media/image1307.png" /><Relationship Id="rId1308" Type="http://schemas.openxmlformats.org/officeDocument/2006/relationships/image" Target="../media/image1308.png" /><Relationship Id="rId1309" Type="http://schemas.openxmlformats.org/officeDocument/2006/relationships/image" Target="../media/image1309.png" /><Relationship Id="rId1310" Type="http://schemas.openxmlformats.org/officeDocument/2006/relationships/image" Target="../media/image1310.png" /><Relationship Id="rId1311" Type="http://schemas.openxmlformats.org/officeDocument/2006/relationships/image" Target="../media/image1311.png" /><Relationship Id="rId1312" Type="http://schemas.openxmlformats.org/officeDocument/2006/relationships/image" Target="../media/image1312.png" /><Relationship Id="rId1313" Type="http://schemas.openxmlformats.org/officeDocument/2006/relationships/image" Target="../media/image1313.png" /><Relationship Id="rId1314" Type="http://schemas.openxmlformats.org/officeDocument/2006/relationships/image" Target="../media/image1314.png" /><Relationship Id="rId1315" Type="http://schemas.openxmlformats.org/officeDocument/2006/relationships/image" Target="../media/image1315.png" /><Relationship Id="rId1316" Type="http://schemas.openxmlformats.org/officeDocument/2006/relationships/image" Target="../media/image1316.png" /><Relationship Id="rId1317" Type="http://schemas.openxmlformats.org/officeDocument/2006/relationships/image" Target="../media/image1317.png" /><Relationship Id="rId1318" Type="http://schemas.openxmlformats.org/officeDocument/2006/relationships/image" Target="../media/image1318.png" /><Relationship Id="rId1319" Type="http://schemas.openxmlformats.org/officeDocument/2006/relationships/image" Target="../media/image1319.png" /><Relationship Id="rId1320" Type="http://schemas.openxmlformats.org/officeDocument/2006/relationships/image" Target="../media/image1320.png" /><Relationship Id="rId1321" Type="http://schemas.openxmlformats.org/officeDocument/2006/relationships/image" Target="../media/image1321.png" /><Relationship Id="rId1322" Type="http://schemas.openxmlformats.org/officeDocument/2006/relationships/image" Target="../media/image1322.png" /><Relationship Id="rId1323" Type="http://schemas.openxmlformats.org/officeDocument/2006/relationships/image" Target="../media/image1323.png" /><Relationship Id="rId1324" Type="http://schemas.openxmlformats.org/officeDocument/2006/relationships/image" Target="../media/image1324.png" /><Relationship Id="rId1325" Type="http://schemas.openxmlformats.org/officeDocument/2006/relationships/image" Target="../media/image1325.png" /><Relationship Id="rId1326" Type="http://schemas.openxmlformats.org/officeDocument/2006/relationships/image" Target="../media/image1326.png" /><Relationship Id="rId1327" Type="http://schemas.openxmlformats.org/officeDocument/2006/relationships/image" Target="../media/image1327.png" /><Relationship Id="rId1328" Type="http://schemas.openxmlformats.org/officeDocument/2006/relationships/image" Target="../media/image1328.png" /><Relationship Id="rId1329" Type="http://schemas.openxmlformats.org/officeDocument/2006/relationships/image" Target="../media/image1329.png" /><Relationship Id="rId1330" Type="http://schemas.openxmlformats.org/officeDocument/2006/relationships/image" Target="../media/image1330.png" /><Relationship Id="rId1331" Type="http://schemas.openxmlformats.org/officeDocument/2006/relationships/image" Target="../media/image1331.png" /><Relationship Id="rId1332" Type="http://schemas.openxmlformats.org/officeDocument/2006/relationships/image" Target="../media/image1332.png" /><Relationship Id="rId1333" Type="http://schemas.openxmlformats.org/officeDocument/2006/relationships/image" Target="../media/image1333.png" /><Relationship Id="rId1334" Type="http://schemas.openxmlformats.org/officeDocument/2006/relationships/image" Target="../media/image1334.png" /><Relationship Id="rId1335" Type="http://schemas.openxmlformats.org/officeDocument/2006/relationships/image" Target="../media/image1335.png" /><Relationship Id="rId1336" Type="http://schemas.openxmlformats.org/officeDocument/2006/relationships/image" Target="../media/image1336.png" /><Relationship Id="rId1337" Type="http://schemas.openxmlformats.org/officeDocument/2006/relationships/image" Target="../media/image1337.png" /><Relationship Id="rId1338" Type="http://schemas.openxmlformats.org/officeDocument/2006/relationships/image" Target="../media/image1338.png" /><Relationship Id="rId1339" Type="http://schemas.openxmlformats.org/officeDocument/2006/relationships/image" Target="../media/image1339.png" /><Relationship Id="rId1340" Type="http://schemas.openxmlformats.org/officeDocument/2006/relationships/image" Target="../media/image1340.png" /><Relationship Id="rId1341" Type="http://schemas.openxmlformats.org/officeDocument/2006/relationships/image" Target="../media/image1341.png" /><Relationship Id="rId1342" Type="http://schemas.openxmlformats.org/officeDocument/2006/relationships/image" Target="../media/image1342.png" /><Relationship Id="rId1343" Type="http://schemas.openxmlformats.org/officeDocument/2006/relationships/image" Target="../media/image1343.png" /><Relationship Id="rId1344" Type="http://schemas.openxmlformats.org/officeDocument/2006/relationships/image" Target="../media/image1344.png" /><Relationship Id="rId1345" Type="http://schemas.openxmlformats.org/officeDocument/2006/relationships/image" Target="../media/image1345.png" /><Relationship Id="rId1346" Type="http://schemas.openxmlformats.org/officeDocument/2006/relationships/image" Target="../media/image1346.png" /><Relationship Id="rId1347" Type="http://schemas.openxmlformats.org/officeDocument/2006/relationships/image" Target="../media/image1347.png" /><Relationship Id="rId1348" Type="http://schemas.openxmlformats.org/officeDocument/2006/relationships/image" Target="../media/image1348.png" /><Relationship Id="rId1349" Type="http://schemas.openxmlformats.org/officeDocument/2006/relationships/image" Target="../media/image1349.png" /><Relationship Id="rId1350" Type="http://schemas.openxmlformats.org/officeDocument/2006/relationships/image" Target="../media/image1350.png" /><Relationship Id="rId1351" Type="http://schemas.openxmlformats.org/officeDocument/2006/relationships/image" Target="../media/image1351.png" /><Relationship Id="rId1352" Type="http://schemas.openxmlformats.org/officeDocument/2006/relationships/image" Target="../media/image1352.png" /><Relationship Id="rId1353" Type="http://schemas.openxmlformats.org/officeDocument/2006/relationships/image" Target="../media/image1353.png" /><Relationship Id="rId1354" Type="http://schemas.openxmlformats.org/officeDocument/2006/relationships/image" Target="../media/image1354.png" /><Relationship Id="rId1355" Type="http://schemas.openxmlformats.org/officeDocument/2006/relationships/image" Target="../media/image1355.png" /><Relationship Id="rId1356" Type="http://schemas.openxmlformats.org/officeDocument/2006/relationships/image" Target="../media/image1356.png" /><Relationship Id="rId1357" Type="http://schemas.openxmlformats.org/officeDocument/2006/relationships/image" Target="../media/image1357.png" /><Relationship Id="rId1358" Type="http://schemas.openxmlformats.org/officeDocument/2006/relationships/image" Target="../media/image1358.png" /><Relationship Id="rId1359" Type="http://schemas.openxmlformats.org/officeDocument/2006/relationships/image" Target="../media/image1359.png" /><Relationship Id="rId1360" Type="http://schemas.openxmlformats.org/officeDocument/2006/relationships/image" Target="../media/image1360.png" /><Relationship Id="rId1361" Type="http://schemas.openxmlformats.org/officeDocument/2006/relationships/image" Target="../media/image1361.png" /><Relationship Id="rId1362" Type="http://schemas.openxmlformats.org/officeDocument/2006/relationships/image" Target="../media/image1362.png" /><Relationship Id="rId1363" Type="http://schemas.openxmlformats.org/officeDocument/2006/relationships/image" Target="../media/image1363.png" /><Relationship Id="rId1364" Type="http://schemas.openxmlformats.org/officeDocument/2006/relationships/image" Target="../media/image1364.png" /><Relationship Id="rId1365" Type="http://schemas.openxmlformats.org/officeDocument/2006/relationships/image" Target="../media/image1365.png" /><Relationship Id="rId1366" Type="http://schemas.openxmlformats.org/officeDocument/2006/relationships/image" Target="../media/image1366.png" /><Relationship Id="rId1367" Type="http://schemas.openxmlformats.org/officeDocument/2006/relationships/image" Target="../media/image1367.png" /><Relationship Id="rId1368" Type="http://schemas.openxmlformats.org/officeDocument/2006/relationships/image" Target="../media/image1368.png" /><Relationship Id="rId1369" Type="http://schemas.openxmlformats.org/officeDocument/2006/relationships/image" Target="../media/image1369.png" /><Relationship Id="rId1370" Type="http://schemas.openxmlformats.org/officeDocument/2006/relationships/image" Target="../media/image1370.png" /><Relationship Id="rId1371" Type="http://schemas.openxmlformats.org/officeDocument/2006/relationships/image" Target="../media/image1371.png" /><Relationship Id="rId1372" Type="http://schemas.openxmlformats.org/officeDocument/2006/relationships/image" Target="../media/image1372.png" /><Relationship Id="rId1373" Type="http://schemas.openxmlformats.org/officeDocument/2006/relationships/image" Target="../media/image1373.png" /><Relationship Id="rId1374" Type="http://schemas.openxmlformats.org/officeDocument/2006/relationships/image" Target="../media/image1374.png" /><Relationship Id="rId1375" Type="http://schemas.openxmlformats.org/officeDocument/2006/relationships/image" Target="../media/image1375.png" /><Relationship Id="rId1376" Type="http://schemas.openxmlformats.org/officeDocument/2006/relationships/image" Target="../media/image1376.png" /><Relationship Id="rId1377" Type="http://schemas.openxmlformats.org/officeDocument/2006/relationships/image" Target="../media/image1377.png" /><Relationship Id="rId1378" Type="http://schemas.openxmlformats.org/officeDocument/2006/relationships/image" Target="../media/image1378.png" /><Relationship Id="rId1379" Type="http://schemas.openxmlformats.org/officeDocument/2006/relationships/image" Target="../media/image1379.png" /><Relationship Id="rId1380" Type="http://schemas.openxmlformats.org/officeDocument/2006/relationships/image" Target="../media/image1380.png" /><Relationship Id="rId1381" Type="http://schemas.openxmlformats.org/officeDocument/2006/relationships/image" Target="../media/image1381.png" /><Relationship Id="rId1382" Type="http://schemas.openxmlformats.org/officeDocument/2006/relationships/image" Target="../media/image1382.png" /><Relationship Id="rId1383" Type="http://schemas.openxmlformats.org/officeDocument/2006/relationships/image" Target="../media/image1383.png" /><Relationship Id="rId1384" Type="http://schemas.openxmlformats.org/officeDocument/2006/relationships/image" Target="../media/image1384.png" /><Relationship Id="rId1385" Type="http://schemas.openxmlformats.org/officeDocument/2006/relationships/image" Target="../media/image1385.png" /><Relationship Id="rId1386" Type="http://schemas.openxmlformats.org/officeDocument/2006/relationships/image" Target="../media/image1386.png" /><Relationship Id="rId1387" Type="http://schemas.openxmlformats.org/officeDocument/2006/relationships/image" Target="../media/image1387.png" /><Relationship Id="rId1388" Type="http://schemas.openxmlformats.org/officeDocument/2006/relationships/image" Target="../media/image1388.png" /><Relationship Id="rId1389" Type="http://schemas.openxmlformats.org/officeDocument/2006/relationships/image" Target="../media/image1389.png" /><Relationship Id="rId1390" Type="http://schemas.openxmlformats.org/officeDocument/2006/relationships/image" Target="../media/image1390.png" /><Relationship Id="rId1391" Type="http://schemas.openxmlformats.org/officeDocument/2006/relationships/image" Target="../media/image1391.png" /><Relationship Id="rId1392" Type="http://schemas.openxmlformats.org/officeDocument/2006/relationships/image" Target="../media/image1392.png" /><Relationship Id="rId1393" Type="http://schemas.openxmlformats.org/officeDocument/2006/relationships/image" Target="../media/image1393.png" /><Relationship Id="rId1394" Type="http://schemas.openxmlformats.org/officeDocument/2006/relationships/image" Target="../media/image1394.png" /><Relationship Id="rId1395" Type="http://schemas.openxmlformats.org/officeDocument/2006/relationships/image" Target="../media/image1395.png" /><Relationship Id="rId1396" Type="http://schemas.openxmlformats.org/officeDocument/2006/relationships/image" Target="../media/image1396.png" /><Relationship Id="rId1397" Type="http://schemas.openxmlformats.org/officeDocument/2006/relationships/image" Target="../media/image1397.png" /><Relationship Id="rId1398" Type="http://schemas.openxmlformats.org/officeDocument/2006/relationships/image" Target="../media/image1398.png" /><Relationship Id="rId1399" Type="http://schemas.openxmlformats.org/officeDocument/2006/relationships/image" Target="../media/image1399.png" /><Relationship Id="rId1400" Type="http://schemas.openxmlformats.org/officeDocument/2006/relationships/image" Target="../media/image1400.png" /><Relationship Id="rId1401" Type="http://schemas.openxmlformats.org/officeDocument/2006/relationships/image" Target="../media/image1401.png" /><Relationship Id="rId1402" Type="http://schemas.openxmlformats.org/officeDocument/2006/relationships/image" Target="../media/image1402.png" /><Relationship Id="rId1403" Type="http://schemas.openxmlformats.org/officeDocument/2006/relationships/image" Target="../media/image1403.png" /><Relationship Id="rId1404" Type="http://schemas.openxmlformats.org/officeDocument/2006/relationships/image" Target="../media/image1404.png" /><Relationship Id="rId1405" Type="http://schemas.openxmlformats.org/officeDocument/2006/relationships/image" Target="../media/image1405.png" /><Relationship Id="rId1406" Type="http://schemas.openxmlformats.org/officeDocument/2006/relationships/image" Target="../media/image1406.png" /><Relationship Id="rId1407" Type="http://schemas.openxmlformats.org/officeDocument/2006/relationships/image" Target="../media/image1407.png" /><Relationship Id="rId1408" Type="http://schemas.openxmlformats.org/officeDocument/2006/relationships/image" Target="../media/image1408.png" /><Relationship Id="rId1409" Type="http://schemas.openxmlformats.org/officeDocument/2006/relationships/image" Target="../media/image1409.png" /><Relationship Id="rId1410" Type="http://schemas.openxmlformats.org/officeDocument/2006/relationships/image" Target="../media/image1410.png" /><Relationship Id="rId1411" Type="http://schemas.openxmlformats.org/officeDocument/2006/relationships/image" Target="../media/image1411.png" /><Relationship Id="rId1412" Type="http://schemas.openxmlformats.org/officeDocument/2006/relationships/image" Target="../media/image1412.png" /><Relationship Id="rId1413" Type="http://schemas.openxmlformats.org/officeDocument/2006/relationships/image" Target="../media/image1413.png" /><Relationship Id="rId1414" Type="http://schemas.openxmlformats.org/officeDocument/2006/relationships/image" Target="../media/image1414.png" /><Relationship Id="rId1415" Type="http://schemas.openxmlformats.org/officeDocument/2006/relationships/image" Target="../media/image1415.png" /><Relationship Id="rId1416" Type="http://schemas.openxmlformats.org/officeDocument/2006/relationships/image" Target="../media/image1416.png" /><Relationship Id="rId1417" Type="http://schemas.openxmlformats.org/officeDocument/2006/relationships/image" Target="../media/image1417.png" /><Relationship Id="rId1418" Type="http://schemas.openxmlformats.org/officeDocument/2006/relationships/image" Target="../media/image1418.png" /><Relationship Id="rId1419" Type="http://schemas.openxmlformats.org/officeDocument/2006/relationships/image" Target="../media/image1419.png" /><Relationship Id="rId1420" Type="http://schemas.openxmlformats.org/officeDocument/2006/relationships/image" Target="../media/image1420.png" /><Relationship Id="rId1421" Type="http://schemas.openxmlformats.org/officeDocument/2006/relationships/image" Target="../media/image1421.png" /><Relationship Id="rId1422" Type="http://schemas.openxmlformats.org/officeDocument/2006/relationships/image" Target="../media/image1422.png" /><Relationship Id="rId1423" Type="http://schemas.openxmlformats.org/officeDocument/2006/relationships/image" Target="../media/image1423.png" /><Relationship Id="rId1424" Type="http://schemas.openxmlformats.org/officeDocument/2006/relationships/image" Target="../media/image1424.png" /><Relationship Id="rId1425" Type="http://schemas.openxmlformats.org/officeDocument/2006/relationships/image" Target="../media/image1425.png" /><Relationship Id="rId1426" Type="http://schemas.openxmlformats.org/officeDocument/2006/relationships/image" Target="../media/image1426.png" /><Relationship Id="rId1427" Type="http://schemas.openxmlformats.org/officeDocument/2006/relationships/image" Target="../media/image1427.png" /><Relationship Id="rId1428" Type="http://schemas.openxmlformats.org/officeDocument/2006/relationships/image" Target="../media/image1428.png" /><Relationship Id="rId1429" Type="http://schemas.openxmlformats.org/officeDocument/2006/relationships/image" Target="../media/image1429.png" /><Relationship Id="rId1430" Type="http://schemas.openxmlformats.org/officeDocument/2006/relationships/image" Target="../media/image1430.png" /><Relationship Id="rId1431" Type="http://schemas.openxmlformats.org/officeDocument/2006/relationships/image" Target="../media/image1431.png" /><Relationship Id="rId1432" Type="http://schemas.openxmlformats.org/officeDocument/2006/relationships/image" Target="../media/image1432.png" /><Relationship Id="rId1433" Type="http://schemas.openxmlformats.org/officeDocument/2006/relationships/image" Target="../media/image1433.png" /><Relationship Id="rId1434" Type="http://schemas.openxmlformats.org/officeDocument/2006/relationships/image" Target="../media/image1434.png" /><Relationship Id="rId1435" Type="http://schemas.openxmlformats.org/officeDocument/2006/relationships/image" Target="../media/image1435.png" /><Relationship Id="rId1436" Type="http://schemas.openxmlformats.org/officeDocument/2006/relationships/image" Target="../media/image1436.png" /><Relationship Id="rId1437" Type="http://schemas.openxmlformats.org/officeDocument/2006/relationships/image" Target="../media/image1437.png" /><Relationship Id="rId1438" Type="http://schemas.openxmlformats.org/officeDocument/2006/relationships/image" Target="../media/image1438.png" /><Relationship Id="rId1439" Type="http://schemas.openxmlformats.org/officeDocument/2006/relationships/image" Target="../media/image1439.png" /><Relationship Id="rId1440" Type="http://schemas.openxmlformats.org/officeDocument/2006/relationships/image" Target="../media/image1440.png" /><Relationship Id="rId1441" Type="http://schemas.openxmlformats.org/officeDocument/2006/relationships/image" Target="../media/image1441.png" /><Relationship Id="rId1442" Type="http://schemas.openxmlformats.org/officeDocument/2006/relationships/image" Target="../media/image1442.png" /><Relationship Id="rId1443" Type="http://schemas.openxmlformats.org/officeDocument/2006/relationships/image" Target="../media/image1443.png" /><Relationship Id="rId1444" Type="http://schemas.openxmlformats.org/officeDocument/2006/relationships/image" Target="../media/image1444.png" /><Relationship Id="rId1445" Type="http://schemas.openxmlformats.org/officeDocument/2006/relationships/image" Target="../media/image1445.png" /><Relationship Id="rId1446" Type="http://schemas.openxmlformats.org/officeDocument/2006/relationships/image" Target="../media/image1446.png" /><Relationship Id="rId1447" Type="http://schemas.openxmlformats.org/officeDocument/2006/relationships/image" Target="../media/image1447.png" /><Relationship Id="rId1448" Type="http://schemas.openxmlformats.org/officeDocument/2006/relationships/image" Target="../media/image1448.png" /><Relationship Id="rId1449" Type="http://schemas.openxmlformats.org/officeDocument/2006/relationships/image" Target="../media/image1449.png" /><Relationship Id="rId1450" Type="http://schemas.openxmlformats.org/officeDocument/2006/relationships/image" Target="../media/image1450.png" /><Relationship Id="rId1451" Type="http://schemas.openxmlformats.org/officeDocument/2006/relationships/image" Target="../media/image1451.png" /><Relationship Id="rId1452" Type="http://schemas.openxmlformats.org/officeDocument/2006/relationships/image" Target="../media/image1452.png" /><Relationship Id="rId1453" Type="http://schemas.openxmlformats.org/officeDocument/2006/relationships/image" Target="../media/image1453.png" /><Relationship Id="rId1454" Type="http://schemas.openxmlformats.org/officeDocument/2006/relationships/image" Target="../media/image1454.png" /><Relationship Id="rId1455" Type="http://schemas.openxmlformats.org/officeDocument/2006/relationships/image" Target="../media/image1455.png" /><Relationship Id="rId1456" Type="http://schemas.openxmlformats.org/officeDocument/2006/relationships/image" Target="../media/image1456.png" /><Relationship Id="rId1457" Type="http://schemas.openxmlformats.org/officeDocument/2006/relationships/image" Target="../media/image1457.png" /><Relationship Id="rId1458" Type="http://schemas.openxmlformats.org/officeDocument/2006/relationships/image" Target="../media/image1458.png" /><Relationship Id="rId1459" Type="http://schemas.openxmlformats.org/officeDocument/2006/relationships/image" Target="../media/image1459.png" /><Relationship Id="rId1460" Type="http://schemas.openxmlformats.org/officeDocument/2006/relationships/image" Target="../media/image1460.png" /><Relationship Id="rId1461" Type="http://schemas.openxmlformats.org/officeDocument/2006/relationships/image" Target="../media/image1461.png" /><Relationship Id="rId1462" Type="http://schemas.openxmlformats.org/officeDocument/2006/relationships/image" Target="../media/image1462.png" /><Relationship Id="rId1463" Type="http://schemas.openxmlformats.org/officeDocument/2006/relationships/image" Target="../media/image1463.png" /><Relationship Id="rId1464" Type="http://schemas.openxmlformats.org/officeDocument/2006/relationships/image" Target="../media/image1464.png" /><Relationship Id="rId1465" Type="http://schemas.openxmlformats.org/officeDocument/2006/relationships/image" Target="../media/image1465.png" /><Relationship Id="rId1466" Type="http://schemas.openxmlformats.org/officeDocument/2006/relationships/image" Target="../media/image1466.png" /><Relationship Id="rId1467" Type="http://schemas.openxmlformats.org/officeDocument/2006/relationships/image" Target="../media/image1467.png" /><Relationship Id="rId1468" Type="http://schemas.openxmlformats.org/officeDocument/2006/relationships/image" Target="../media/image1468.png" /><Relationship Id="rId1469" Type="http://schemas.openxmlformats.org/officeDocument/2006/relationships/image" Target="../media/image1469.png" /><Relationship Id="rId1470" Type="http://schemas.openxmlformats.org/officeDocument/2006/relationships/image" Target="../media/image1470.png" /><Relationship Id="rId1471" Type="http://schemas.openxmlformats.org/officeDocument/2006/relationships/image" Target="../media/image1471.png" /><Relationship Id="rId1472" Type="http://schemas.openxmlformats.org/officeDocument/2006/relationships/image" Target="../media/image1472.png" /><Relationship Id="rId1473" Type="http://schemas.openxmlformats.org/officeDocument/2006/relationships/image" Target="../media/image1473.png" /><Relationship Id="rId1474" Type="http://schemas.openxmlformats.org/officeDocument/2006/relationships/image" Target="../media/image1474.png" /><Relationship Id="rId1475" Type="http://schemas.openxmlformats.org/officeDocument/2006/relationships/image" Target="../media/image1475.png" /><Relationship Id="rId1476" Type="http://schemas.openxmlformats.org/officeDocument/2006/relationships/image" Target="../media/image1476.png" /><Relationship Id="rId1477" Type="http://schemas.openxmlformats.org/officeDocument/2006/relationships/image" Target="../media/image1477.png" /><Relationship Id="rId1478" Type="http://schemas.openxmlformats.org/officeDocument/2006/relationships/image" Target="../media/image1478.png" /><Relationship Id="rId1479" Type="http://schemas.openxmlformats.org/officeDocument/2006/relationships/image" Target="../media/image1479.png" /><Relationship Id="rId1480" Type="http://schemas.openxmlformats.org/officeDocument/2006/relationships/image" Target="../media/image1480.png" /><Relationship Id="rId1481" Type="http://schemas.openxmlformats.org/officeDocument/2006/relationships/image" Target="../media/image1481.png" /><Relationship Id="rId1482" Type="http://schemas.openxmlformats.org/officeDocument/2006/relationships/image" Target="../media/image1482.png" /><Relationship Id="rId1483" Type="http://schemas.openxmlformats.org/officeDocument/2006/relationships/image" Target="../media/image1483.png" /><Relationship Id="rId1484" Type="http://schemas.openxmlformats.org/officeDocument/2006/relationships/image" Target="../media/image1484.png" /><Relationship Id="rId1485" Type="http://schemas.openxmlformats.org/officeDocument/2006/relationships/image" Target="../media/image1485.png" /><Relationship Id="rId1486" Type="http://schemas.openxmlformats.org/officeDocument/2006/relationships/image" Target="../media/image1486.png" /><Relationship Id="rId1487" Type="http://schemas.openxmlformats.org/officeDocument/2006/relationships/image" Target="../media/image1487.png" /><Relationship Id="rId1488" Type="http://schemas.openxmlformats.org/officeDocument/2006/relationships/image" Target="../media/image1488.png" /><Relationship Id="rId1489" Type="http://schemas.openxmlformats.org/officeDocument/2006/relationships/image" Target="../media/image1489.png" /><Relationship Id="rId1490" Type="http://schemas.openxmlformats.org/officeDocument/2006/relationships/image" Target="../media/image1490.png" /><Relationship Id="rId1491" Type="http://schemas.openxmlformats.org/officeDocument/2006/relationships/image" Target="../media/image1491.png" /><Relationship Id="rId1492" Type="http://schemas.openxmlformats.org/officeDocument/2006/relationships/image" Target="../media/image1492.png" /><Relationship Id="rId1493" Type="http://schemas.openxmlformats.org/officeDocument/2006/relationships/image" Target="../media/image1493.png" /><Relationship Id="rId1494" Type="http://schemas.openxmlformats.org/officeDocument/2006/relationships/image" Target="../media/image1494.png" /><Relationship Id="rId1495" Type="http://schemas.openxmlformats.org/officeDocument/2006/relationships/image" Target="../media/image1495.png" /><Relationship Id="rId1496" Type="http://schemas.openxmlformats.org/officeDocument/2006/relationships/image" Target="../media/image1496.png" /><Relationship Id="rId1497" Type="http://schemas.openxmlformats.org/officeDocument/2006/relationships/image" Target="../media/image1497.png" /><Relationship Id="rId1498" Type="http://schemas.openxmlformats.org/officeDocument/2006/relationships/image" Target="../media/image1498.png" /><Relationship Id="rId1499" Type="http://schemas.openxmlformats.org/officeDocument/2006/relationships/image" Target="../media/image1499.png" /><Relationship Id="rId1500" Type="http://schemas.openxmlformats.org/officeDocument/2006/relationships/image" Target="../media/image1500.png" /><Relationship Id="rId1501" Type="http://schemas.openxmlformats.org/officeDocument/2006/relationships/image" Target="../media/image1501.png" /><Relationship Id="rId1502" Type="http://schemas.openxmlformats.org/officeDocument/2006/relationships/image" Target="../media/image1502.png" /><Relationship Id="rId1503" Type="http://schemas.openxmlformats.org/officeDocument/2006/relationships/image" Target="../media/image1503.png" /><Relationship Id="rId1504" Type="http://schemas.openxmlformats.org/officeDocument/2006/relationships/image" Target="../media/image1504.png" /><Relationship Id="rId1505" Type="http://schemas.openxmlformats.org/officeDocument/2006/relationships/image" Target="../media/image1505.png" /><Relationship Id="rId1506" Type="http://schemas.openxmlformats.org/officeDocument/2006/relationships/image" Target="../media/image1506.png" /><Relationship Id="rId1507" Type="http://schemas.openxmlformats.org/officeDocument/2006/relationships/image" Target="../media/image1507.png" /><Relationship Id="rId1508" Type="http://schemas.openxmlformats.org/officeDocument/2006/relationships/image" Target="../media/image1508.png" /><Relationship Id="rId1509" Type="http://schemas.openxmlformats.org/officeDocument/2006/relationships/image" Target="../media/image1509.png" /><Relationship Id="rId1510" Type="http://schemas.openxmlformats.org/officeDocument/2006/relationships/image" Target="../media/image1510.png" /><Relationship Id="rId1511" Type="http://schemas.openxmlformats.org/officeDocument/2006/relationships/image" Target="../media/image1511.png" /><Relationship Id="rId1512" Type="http://schemas.openxmlformats.org/officeDocument/2006/relationships/image" Target="../media/image1512.png" /><Relationship Id="rId1513" Type="http://schemas.openxmlformats.org/officeDocument/2006/relationships/image" Target="../media/image1513.png" /><Relationship Id="rId1514" Type="http://schemas.openxmlformats.org/officeDocument/2006/relationships/image" Target="../media/image1514.png" /><Relationship Id="rId1515" Type="http://schemas.openxmlformats.org/officeDocument/2006/relationships/image" Target="../media/image1515.png" /><Relationship Id="rId1516" Type="http://schemas.openxmlformats.org/officeDocument/2006/relationships/image" Target="../media/image1516.png" /><Relationship Id="rId1517" Type="http://schemas.openxmlformats.org/officeDocument/2006/relationships/image" Target="../media/image1517.png" /><Relationship Id="rId1518" Type="http://schemas.openxmlformats.org/officeDocument/2006/relationships/image" Target="../media/image1518.png" /><Relationship Id="rId1519" Type="http://schemas.openxmlformats.org/officeDocument/2006/relationships/image" Target="../media/image1519.png" /><Relationship Id="rId1520" Type="http://schemas.openxmlformats.org/officeDocument/2006/relationships/image" Target="../media/image1520.png" /><Relationship Id="rId1521" Type="http://schemas.openxmlformats.org/officeDocument/2006/relationships/image" Target="../media/image1521.png" /><Relationship Id="rId1522" Type="http://schemas.openxmlformats.org/officeDocument/2006/relationships/image" Target="../media/image1522.png" /><Relationship Id="rId1523" Type="http://schemas.openxmlformats.org/officeDocument/2006/relationships/image" Target="../media/image1523.png" /><Relationship Id="rId1524" Type="http://schemas.openxmlformats.org/officeDocument/2006/relationships/image" Target="../media/image1524.png" /><Relationship Id="rId1525" Type="http://schemas.openxmlformats.org/officeDocument/2006/relationships/image" Target="../media/image1525.png" /><Relationship Id="rId1526" Type="http://schemas.openxmlformats.org/officeDocument/2006/relationships/image" Target="../media/image1526.png" /><Relationship Id="rId1527" Type="http://schemas.openxmlformats.org/officeDocument/2006/relationships/image" Target="../media/image1527.png" /><Relationship Id="rId1528" Type="http://schemas.openxmlformats.org/officeDocument/2006/relationships/image" Target="../media/image1528.png" /><Relationship Id="rId1529" Type="http://schemas.openxmlformats.org/officeDocument/2006/relationships/image" Target="../media/image1529.png" /><Relationship Id="rId1530" Type="http://schemas.openxmlformats.org/officeDocument/2006/relationships/image" Target="../media/image1530.png" /><Relationship Id="rId1531" Type="http://schemas.openxmlformats.org/officeDocument/2006/relationships/image" Target="../media/image1531.png" /><Relationship Id="rId1532" Type="http://schemas.openxmlformats.org/officeDocument/2006/relationships/image" Target="../media/image1532.png" /><Relationship Id="rId1533" Type="http://schemas.openxmlformats.org/officeDocument/2006/relationships/image" Target="../media/image1533.png" /><Relationship Id="rId1534" Type="http://schemas.openxmlformats.org/officeDocument/2006/relationships/image" Target="../media/image1534.png" /><Relationship Id="rId1535" Type="http://schemas.openxmlformats.org/officeDocument/2006/relationships/image" Target="../media/image1535.png" /><Relationship Id="rId1536" Type="http://schemas.openxmlformats.org/officeDocument/2006/relationships/image" Target="../media/image1536.png" /><Relationship Id="rId1537" Type="http://schemas.openxmlformats.org/officeDocument/2006/relationships/image" Target="../media/image1537.png" /><Relationship Id="rId1538" Type="http://schemas.openxmlformats.org/officeDocument/2006/relationships/image" Target="../media/image1538.png" /><Relationship Id="rId1539" Type="http://schemas.openxmlformats.org/officeDocument/2006/relationships/image" Target="../media/image1539.png" /><Relationship Id="rId1540" Type="http://schemas.openxmlformats.org/officeDocument/2006/relationships/image" Target="../media/image1540.png" /><Relationship Id="rId1541" Type="http://schemas.openxmlformats.org/officeDocument/2006/relationships/image" Target="../media/image1541.png" /><Relationship Id="rId1542" Type="http://schemas.openxmlformats.org/officeDocument/2006/relationships/image" Target="../media/image1542.png" /><Relationship Id="rId1543" Type="http://schemas.openxmlformats.org/officeDocument/2006/relationships/image" Target="../media/image1543.png" /><Relationship Id="rId1544" Type="http://schemas.openxmlformats.org/officeDocument/2006/relationships/image" Target="../media/image1544.png" /><Relationship Id="rId1545" Type="http://schemas.openxmlformats.org/officeDocument/2006/relationships/image" Target="../media/image1545.png" /><Relationship Id="rId1546" Type="http://schemas.openxmlformats.org/officeDocument/2006/relationships/image" Target="../media/image1546.png" /><Relationship Id="rId1547" Type="http://schemas.openxmlformats.org/officeDocument/2006/relationships/image" Target="../media/image1547.png" /><Relationship Id="rId1548" Type="http://schemas.openxmlformats.org/officeDocument/2006/relationships/image" Target="../media/image1548.png" /><Relationship Id="rId1549" Type="http://schemas.openxmlformats.org/officeDocument/2006/relationships/image" Target="../media/image1549.png" /><Relationship Id="rId1550" Type="http://schemas.openxmlformats.org/officeDocument/2006/relationships/image" Target="../media/image1550.png" /><Relationship Id="rId1551" Type="http://schemas.openxmlformats.org/officeDocument/2006/relationships/image" Target="../media/image1551.png" /><Relationship Id="rId1552" Type="http://schemas.openxmlformats.org/officeDocument/2006/relationships/image" Target="../media/image1552.png" /><Relationship Id="rId1553" Type="http://schemas.openxmlformats.org/officeDocument/2006/relationships/image" Target="../media/image1553.png" /><Relationship Id="rId1554" Type="http://schemas.openxmlformats.org/officeDocument/2006/relationships/image" Target="../media/image1554.png" /><Relationship Id="rId1555" Type="http://schemas.openxmlformats.org/officeDocument/2006/relationships/image" Target="../media/image1555.png" /><Relationship Id="rId1556" Type="http://schemas.openxmlformats.org/officeDocument/2006/relationships/image" Target="../media/image1556.png" /><Relationship Id="rId1557" Type="http://schemas.openxmlformats.org/officeDocument/2006/relationships/image" Target="../media/image1557.png" /><Relationship Id="rId1558" Type="http://schemas.openxmlformats.org/officeDocument/2006/relationships/image" Target="../media/image1558.png" /><Relationship Id="rId1559" Type="http://schemas.openxmlformats.org/officeDocument/2006/relationships/image" Target="../media/image1559.png" /><Relationship Id="rId1560" Type="http://schemas.openxmlformats.org/officeDocument/2006/relationships/image" Target="../media/image1560.png" /><Relationship Id="rId1561" Type="http://schemas.openxmlformats.org/officeDocument/2006/relationships/image" Target="../media/image1561.png" /><Relationship Id="rId1562" Type="http://schemas.openxmlformats.org/officeDocument/2006/relationships/image" Target="../media/image1562.png" /><Relationship Id="rId1563" Type="http://schemas.openxmlformats.org/officeDocument/2006/relationships/image" Target="../media/image1563.png" /><Relationship Id="rId1564" Type="http://schemas.openxmlformats.org/officeDocument/2006/relationships/image" Target="../media/image1564.png" /><Relationship Id="rId1565" Type="http://schemas.openxmlformats.org/officeDocument/2006/relationships/image" Target="../media/image1565.png" /><Relationship Id="rId1566" Type="http://schemas.openxmlformats.org/officeDocument/2006/relationships/image" Target="../media/image1566.png" /><Relationship Id="rId1567" Type="http://schemas.openxmlformats.org/officeDocument/2006/relationships/image" Target="../media/image1567.png" /><Relationship Id="rId1568" Type="http://schemas.openxmlformats.org/officeDocument/2006/relationships/image" Target="../media/image1568.png" /><Relationship Id="rId1569" Type="http://schemas.openxmlformats.org/officeDocument/2006/relationships/image" Target="../media/image1569.png" /><Relationship Id="rId1570" Type="http://schemas.openxmlformats.org/officeDocument/2006/relationships/image" Target="../media/image1570.png" /><Relationship Id="rId1571" Type="http://schemas.openxmlformats.org/officeDocument/2006/relationships/image" Target="../media/image1571.png" /><Relationship Id="rId1572" Type="http://schemas.openxmlformats.org/officeDocument/2006/relationships/image" Target="../media/image1572.png" /><Relationship Id="rId1573" Type="http://schemas.openxmlformats.org/officeDocument/2006/relationships/image" Target="../media/image1573.png" /><Relationship Id="rId1574" Type="http://schemas.openxmlformats.org/officeDocument/2006/relationships/image" Target="../media/image1574.png" /><Relationship Id="rId1575" Type="http://schemas.openxmlformats.org/officeDocument/2006/relationships/image" Target="../media/image1575.png" /><Relationship Id="rId1576" Type="http://schemas.openxmlformats.org/officeDocument/2006/relationships/image" Target="../media/image1576.png" /><Relationship Id="rId1577" Type="http://schemas.openxmlformats.org/officeDocument/2006/relationships/image" Target="../media/image1577.png" /><Relationship Id="rId1578" Type="http://schemas.openxmlformats.org/officeDocument/2006/relationships/image" Target="../media/image1578.png" /><Relationship Id="rId1579" Type="http://schemas.openxmlformats.org/officeDocument/2006/relationships/image" Target="../media/image1579.png" /><Relationship Id="rId1580" Type="http://schemas.openxmlformats.org/officeDocument/2006/relationships/image" Target="../media/image1580.png" /><Relationship Id="rId1581" Type="http://schemas.openxmlformats.org/officeDocument/2006/relationships/image" Target="../media/image1581.png" /><Relationship Id="rId1582" Type="http://schemas.openxmlformats.org/officeDocument/2006/relationships/image" Target="../media/image1582.png" /><Relationship Id="rId1583" Type="http://schemas.openxmlformats.org/officeDocument/2006/relationships/image" Target="../media/image1583.png" 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84" Type="http://schemas.openxmlformats.org/officeDocument/2006/relationships/image" Target="../media/image184.png" /><Relationship Id="rId185" Type="http://schemas.openxmlformats.org/officeDocument/2006/relationships/image" Target="../media/image185.png" /><Relationship Id="rId186" Type="http://schemas.openxmlformats.org/officeDocument/2006/relationships/image" Target="../media/image186.png" /><Relationship Id="rId187" Type="http://schemas.openxmlformats.org/officeDocument/2006/relationships/image" Target="../media/image187.png" /><Relationship Id="rId188" Type="http://schemas.openxmlformats.org/officeDocument/2006/relationships/image" Target="../media/image188.png" /><Relationship Id="rId189" Type="http://schemas.openxmlformats.org/officeDocument/2006/relationships/image" Target="../media/image189.png" /><Relationship Id="rId190" Type="http://schemas.openxmlformats.org/officeDocument/2006/relationships/image" Target="../media/image190.png" /><Relationship Id="rId191" Type="http://schemas.openxmlformats.org/officeDocument/2006/relationships/image" Target="../media/image191.png" /><Relationship Id="rId192" Type="http://schemas.openxmlformats.org/officeDocument/2006/relationships/image" Target="../media/image192.png" /><Relationship Id="rId193" Type="http://schemas.openxmlformats.org/officeDocument/2006/relationships/image" Target="../media/image193.png" /><Relationship Id="rId194" Type="http://schemas.openxmlformats.org/officeDocument/2006/relationships/image" Target="../media/image194.png" /><Relationship Id="rId195" Type="http://schemas.openxmlformats.org/officeDocument/2006/relationships/image" Target="../media/image195.png" /><Relationship Id="rId196" Type="http://schemas.openxmlformats.org/officeDocument/2006/relationships/image" Target="../media/image196.png" /><Relationship Id="rId197" Type="http://schemas.openxmlformats.org/officeDocument/2006/relationships/image" Target="../media/image197.png" /><Relationship Id="rId198" Type="http://schemas.openxmlformats.org/officeDocument/2006/relationships/image" Target="../media/image198.png" /><Relationship Id="rId199" Type="http://schemas.openxmlformats.org/officeDocument/2006/relationships/image" Target="../media/image199.png" /><Relationship Id="rId200" Type="http://schemas.openxmlformats.org/officeDocument/2006/relationships/image" Target="../media/image200.png" /><Relationship Id="rId201" Type="http://schemas.openxmlformats.org/officeDocument/2006/relationships/image" Target="../media/image201.png" /><Relationship Id="rId202" Type="http://schemas.openxmlformats.org/officeDocument/2006/relationships/image" Target="../media/image202.png" /><Relationship Id="rId203" Type="http://schemas.openxmlformats.org/officeDocument/2006/relationships/image" Target="../media/image203.png" /><Relationship Id="rId204" Type="http://schemas.openxmlformats.org/officeDocument/2006/relationships/image" Target="../media/image204.png" /><Relationship Id="rId205" Type="http://schemas.openxmlformats.org/officeDocument/2006/relationships/image" Target="../media/image205.png" /><Relationship Id="rId206" Type="http://schemas.openxmlformats.org/officeDocument/2006/relationships/image" Target="../media/image206.png" /><Relationship Id="rId207" Type="http://schemas.openxmlformats.org/officeDocument/2006/relationships/image" Target="../media/image207.png" /><Relationship Id="rId208" Type="http://schemas.openxmlformats.org/officeDocument/2006/relationships/image" Target="../media/image208.png" /><Relationship Id="rId209" Type="http://schemas.openxmlformats.org/officeDocument/2006/relationships/image" Target="../media/image209.png" /><Relationship Id="rId210" Type="http://schemas.openxmlformats.org/officeDocument/2006/relationships/image" Target="../media/image210.png" /><Relationship Id="rId211" Type="http://schemas.openxmlformats.org/officeDocument/2006/relationships/image" Target="../media/image211.png" /><Relationship Id="rId212" Type="http://schemas.openxmlformats.org/officeDocument/2006/relationships/image" Target="../media/image212.png" /><Relationship Id="rId213" Type="http://schemas.openxmlformats.org/officeDocument/2006/relationships/image" Target="../media/image213.png" /><Relationship Id="rId214" Type="http://schemas.openxmlformats.org/officeDocument/2006/relationships/image" Target="../media/image214.png" /><Relationship Id="rId215" Type="http://schemas.openxmlformats.org/officeDocument/2006/relationships/image" Target="../media/image215.png" /><Relationship Id="rId216" Type="http://schemas.openxmlformats.org/officeDocument/2006/relationships/image" Target="../media/image216.png" /><Relationship Id="rId217" Type="http://schemas.openxmlformats.org/officeDocument/2006/relationships/image" Target="../media/image217.png" /><Relationship Id="rId218" Type="http://schemas.openxmlformats.org/officeDocument/2006/relationships/image" Target="../media/image218.png" /><Relationship Id="rId219" Type="http://schemas.openxmlformats.org/officeDocument/2006/relationships/image" Target="../media/image219.png" /><Relationship Id="rId220" Type="http://schemas.openxmlformats.org/officeDocument/2006/relationships/image" Target="../media/image220.png" /><Relationship Id="rId221" Type="http://schemas.openxmlformats.org/officeDocument/2006/relationships/image" Target="../media/image221.png" /><Relationship Id="rId222" Type="http://schemas.openxmlformats.org/officeDocument/2006/relationships/image" Target="../media/image222.png" /><Relationship Id="rId223" Type="http://schemas.openxmlformats.org/officeDocument/2006/relationships/image" Target="../media/image223.png" /><Relationship Id="rId224" Type="http://schemas.openxmlformats.org/officeDocument/2006/relationships/image" Target="../media/image224.png" /><Relationship Id="rId225" Type="http://schemas.openxmlformats.org/officeDocument/2006/relationships/image" Target="../media/image225.png" /><Relationship Id="rId226" Type="http://schemas.openxmlformats.org/officeDocument/2006/relationships/image" Target="../media/image226.png" /><Relationship Id="rId227" Type="http://schemas.openxmlformats.org/officeDocument/2006/relationships/image" Target="../media/image227.png" /><Relationship Id="rId228" Type="http://schemas.openxmlformats.org/officeDocument/2006/relationships/image" Target="../media/image228.png" /><Relationship Id="rId229" Type="http://schemas.openxmlformats.org/officeDocument/2006/relationships/image" Target="../media/image229.png" /><Relationship Id="rId230" Type="http://schemas.openxmlformats.org/officeDocument/2006/relationships/image" Target="../media/image230.png" /><Relationship Id="rId231" Type="http://schemas.openxmlformats.org/officeDocument/2006/relationships/image" Target="../media/image231.png" /><Relationship Id="rId232" Type="http://schemas.openxmlformats.org/officeDocument/2006/relationships/image" Target="../media/image232.png" /><Relationship Id="rId233" Type="http://schemas.openxmlformats.org/officeDocument/2006/relationships/image" Target="../media/image233.png" /><Relationship Id="rId234" Type="http://schemas.openxmlformats.org/officeDocument/2006/relationships/image" Target="../media/image234.png" /><Relationship Id="rId235" Type="http://schemas.openxmlformats.org/officeDocument/2006/relationships/image" Target="../media/image235.png" /><Relationship Id="rId236" Type="http://schemas.openxmlformats.org/officeDocument/2006/relationships/image" Target="../media/image236.png" /><Relationship Id="rId237" Type="http://schemas.openxmlformats.org/officeDocument/2006/relationships/image" Target="../media/image237.png" /><Relationship Id="rId238" Type="http://schemas.openxmlformats.org/officeDocument/2006/relationships/image" Target="../media/image238.png" /><Relationship Id="rId239" Type="http://schemas.openxmlformats.org/officeDocument/2006/relationships/image" Target="../media/image239.png" /><Relationship Id="rId240" Type="http://schemas.openxmlformats.org/officeDocument/2006/relationships/image" Target="../media/image240.png" /><Relationship Id="rId241" Type="http://schemas.openxmlformats.org/officeDocument/2006/relationships/image" Target="../media/image241.png" /><Relationship Id="rId242" Type="http://schemas.openxmlformats.org/officeDocument/2006/relationships/image" Target="../media/image242.png" /><Relationship Id="rId243" Type="http://schemas.openxmlformats.org/officeDocument/2006/relationships/image" Target="../media/image243.png" /><Relationship Id="rId244" Type="http://schemas.openxmlformats.org/officeDocument/2006/relationships/image" Target="../media/image244.png" /><Relationship Id="rId245" Type="http://schemas.openxmlformats.org/officeDocument/2006/relationships/image" Target="../media/image245.png" /><Relationship Id="rId246" Type="http://schemas.openxmlformats.org/officeDocument/2006/relationships/image" Target="../media/image246.png" /><Relationship Id="rId247" Type="http://schemas.openxmlformats.org/officeDocument/2006/relationships/image" Target="../media/image247.png" /><Relationship Id="rId248" Type="http://schemas.openxmlformats.org/officeDocument/2006/relationships/image" Target="../media/image248.png" /><Relationship Id="rId249" Type="http://schemas.openxmlformats.org/officeDocument/2006/relationships/image" Target="../media/image249.png" /><Relationship Id="rId250" Type="http://schemas.openxmlformats.org/officeDocument/2006/relationships/image" Target="../media/image250.png" /><Relationship Id="rId251" Type="http://schemas.openxmlformats.org/officeDocument/2006/relationships/image" Target="../media/image251.png" /><Relationship Id="rId252" Type="http://schemas.openxmlformats.org/officeDocument/2006/relationships/image" Target="../media/image252.png" /><Relationship Id="rId253" Type="http://schemas.openxmlformats.org/officeDocument/2006/relationships/image" Target="../media/image253.png" /><Relationship Id="rId254" Type="http://schemas.openxmlformats.org/officeDocument/2006/relationships/image" Target="../media/image254.png" /><Relationship Id="rId255" Type="http://schemas.openxmlformats.org/officeDocument/2006/relationships/image" Target="../media/image255.png" /><Relationship Id="rId256" Type="http://schemas.openxmlformats.org/officeDocument/2006/relationships/image" Target="../media/image256.png" /><Relationship Id="rId257" Type="http://schemas.openxmlformats.org/officeDocument/2006/relationships/image" Target="../media/image257.png" /><Relationship Id="rId258" Type="http://schemas.openxmlformats.org/officeDocument/2006/relationships/image" Target="../media/image258.png" /><Relationship Id="rId259" Type="http://schemas.openxmlformats.org/officeDocument/2006/relationships/image" Target="../media/image259.png" /><Relationship Id="rId260" Type="http://schemas.openxmlformats.org/officeDocument/2006/relationships/image" Target="../media/image260.png" /><Relationship Id="rId261" Type="http://schemas.openxmlformats.org/officeDocument/2006/relationships/image" Target="../media/image261.png" /><Relationship Id="rId262" Type="http://schemas.openxmlformats.org/officeDocument/2006/relationships/image" Target="../media/image262.png" /><Relationship Id="rId263" Type="http://schemas.openxmlformats.org/officeDocument/2006/relationships/image" Target="../media/image263.png" /><Relationship Id="rId264" Type="http://schemas.openxmlformats.org/officeDocument/2006/relationships/image" Target="../media/image264.png" /><Relationship Id="rId265" Type="http://schemas.openxmlformats.org/officeDocument/2006/relationships/image" Target="../media/image265.png" /><Relationship Id="rId266" Type="http://schemas.openxmlformats.org/officeDocument/2006/relationships/image" Target="../media/image266.png" /><Relationship Id="rId267" Type="http://schemas.openxmlformats.org/officeDocument/2006/relationships/image" Target="../media/image267.png" /><Relationship Id="rId268" Type="http://schemas.openxmlformats.org/officeDocument/2006/relationships/image" Target="../media/image268.png" /><Relationship Id="rId269" Type="http://schemas.openxmlformats.org/officeDocument/2006/relationships/image" Target="../media/image269.png" /><Relationship Id="rId270" Type="http://schemas.openxmlformats.org/officeDocument/2006/relationships/image" Target="../media/image270.png" /><Relationship Id="rId271" Type="http://schemas.openxmlformats.org/officeDocument/2006/relationships/image" Target="../media/image271.png" /><Relationship Id="rId272" Type="http://schemas.openxmlformats.org/officeDocument/2006/relationships/image" Target="../media/image272.png" /><Relationship Id="rId273" Type="http://schemas.openxmlformats.org/officeDocument/2006/relationships/image" Target="../media/image273.png" /><Relationship Id="rId274" Type="http://schemas.openxmlformats.org/officeDocument/2006/relationships/image" Target="../media/image274.png" /><Relationship Id="rId275" Type="http://schemas.openxmlformats.org/officeDocument/2006/relationships/image" Target="../media/image275.png" /><Relationship Id="rId276" Type="http://schemas.openxmlformats.org/officeDocument/2006/relationships/image" Target="../media/image276.png" /><Relationship Id="rId277" Type="http://schemas.openxmlformats.org/officeDocument/2006/relationships/image" Target="../media/image277.png" /><Relationship Id="rId278" Type="http://schemas.openxmlformats.org/officeDocument/2006/relationships/image" Target="../media/image278.png" /><Relationship Id="rId279" Type="http://schemas.openxmlformats.org/officeDocument/2006/relationships/image" Target="../media/image279.png" /><Relationship Id="rId280" Type="http://schemas.openxmlformats.org/officeDocument/2006/relationships/image" Target="../media/image280.png" /><Relationship Id="rId281" Type="http://schemas.openxmlformats.org/officeDocument/2006/relationships/image" Target="../media/image281.png" /><Relationship Id="rId282" Type="http://schemas.openxmlformats.org/officeDocument/2006/relationships/image" Target="../media/image282.png" /><Relationship Id="rId283" Type="http://schemas.openxmlformats.org/officeDocument/2006/relationships/image" Target="../media/image283.png" /><Relationship Id="rId284" Type="http://schemas.openxmlformats.org/officeDocument/2006/relationships/image" Target="../media/image284.png" /><Relationship Id="rId285" Type="http://schemas.openxmlformats.org/officeDocument/2006/relationships/image" Target="../media/image285.png" /><Relationship Id="rId286" Type="http://schemas.openxmlformats.org/officeDocument/2006/relationships/image" Target="../media/image286.png" /><Relationship Id="rId287" Type="http://schemas.openxmlformats.org/officeDocument/2006/relationships/image" Target="../media/image287.png" /><Relationship Id="rId288" Type="http://schemas.openxmlformats.org/officeDocument/2006/relationships/image" Target="../media/image288.png" /><Relationship Id="rId289" Type="http://schemas.openxmlformats.org/officeDocument/2006/relationships/image" Target="../media/image289.png" /><Relationship Id="rId290" Type="http://schemas.openxmlformats.org/officeDocument/2006/relationships/image" Target="../media/image290.png" /><Relationship Id="rId291" Type="http://schemas.openxmlformats.org/officeDocument/2006/relationships/image" Target="../media/image291.png" /><Relationship Id="rId292" Type="http://schemas.openxmlformats.org/officeDocument/2006/relationships/image" Target="../media/image292.png" /><Relationship Id="rId293" Type="http://schemas.openxmlformats.org/officeDocument/2006/relationships/image" Target="../media/image293.png" /><Relationship Id="rId294" Type="http://schemas.openxmlformats.org/officeDocument/2006/relationships/image" Target="../media/image294.png" /><Relationship Id="rId295" Type="http://schemas.openxmlformats.org/officeDocument/2006/relationships/image" Target="../media/image295.png" /><Relationship Id="rId296" Type="http://schemas.openxmlformats.org/officeDocument/2006/relationships/image" Target="../media/image296.png" /><Relationship Id="rId297" Type="http://schemas.openxmlformats.org/officeDocument/2006/relationships/image" Target="../media/image297.png" /><Relationship Id="rId298" Type="http://schemas.openxmlformats.org/officeDocument/2006/relationships/image" Target="../media/image298.png" /><Relationship Id="rId299" Type="http://schemas.openxmlformats.org/officeDocument/2006/relationships/image" Target="../media/image299.png" /><Relationship Id="rId300" Type="http://schemas.openxmlformats.org/officeDocument/2006/relationships/image" Target="../media/image300.png" /><Relationship Id="rId301" Type="http://schemas.openxmlformats.org/officeDocument/2006/relationships/image" Target="../media/image301.png" /><Relationship Id="rId302" Type="http://schemas.openxmlformats.org/officeDocument/2006/relationships/image" Target="../media/image302.png" /><Relationship Id="rId303" Type="http://schemas.openxmlformats.org/officeDocument/2006/relationships/image" Target="../media/image303.png" /><Relationship Id="rId304" Type="http://schemas.openxmlformats.org/officeDocument/2006/relationships/image" Target="../media/image304.png" /><Relationship Id="rId305" Type="http://schemas.openxmlformats.org/officeDocument/2006/relationships/image" Target="../media/image305.png" /><Relationship Id="rId306" Type="http://schemas.openxmlformats.org/officeDocument/2006/relationships/image" Target="../media/image306.png" /><Relationship Id="rId307" Type="http://schemas.openxmlformats.org/officeDocument/2006/relationships/image" Target="../media/image307.png" /><Relationship Id="rId308" Type="http://schemas.openxmlformats.org/officeDocument/2006/relationships/image" Target="../media/image308.png" /><Relationship Id="rId309" Type="http://schemas.openxmlformats.org/officeDocument/2006/relationships/image" Target="../media/image309.png" /><Relationship Id="rId310" Type="http://schemas.openxmlformats.org/officeDocument/2006/relationships/image" Target="../media/image310.png" /><Relationship Id="rId311" Type="http://schemas.openxmlformats.org/officeDocument/2006/relationships/image" Target="../media/image311.png" /><Relationship Id="rId312" Type="http://schemas.openxmlformats.org/officeDocument/2006/relationships/image" Target="../media/image312.png" /><Relationship Id="rId313" Type="http://schemas.openxmlformats.org/officeDocument/2006/relationships/image" Target="../media/image313.png" /><Relationship Id="rId314" Type="http://schemas.openxmlformats.org/officeDocument/2006/relationships/image" Target="../media/image314.png" /><Relationship Id="rId315" Type="http://schemas.openxmlformats.org/officeDocument/2006/relationships/image" Target="../media/image315.png" /><Relationship Id="rId316" Type="http://schemas.openxmlformats.org/officeDocument/2006/relationships/image" Target="../media/image316.png" /><Relationship Id="rId317" Type="http://schemas.openxmlformats.org/officeDocument/2006/relationships/image" Target="../media/image317.png" /><Relationship Id="rId318" Type="http://schemas.openxmlformats.org/officeDocument/2006/relationships/image" Target="../media/image318.png" /><Relationship Id="rId319" Type="http://schemas.openxmlformats.org/officeDocument/2006/relationships/image" Target="../media/image319.png" /><Relationship Id="rId320" Type="http://schemas.openxmlformats.org/officeDocument/2006/relationships/image" Target="../media/image320.png" /><Relationship Id="rId321" Type="http://schemas.openxmlformats.org/officeDocument/2006/relationships/image" Target="../media/image321.png" 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584" Type="http://schemas.openxmlformats.org/officeDocument/2006/relationships/image" Target="../media/image1584.png" /><Relationship Id="rId1585" Type="http://schemas.openxmlformats.org/officeDocument/2006/relationships/image" Target="../media/image1585.png" /><Relationship Id="rId1586" Type="http://schemas.openxmlformats.org/officeDocument/2006/relationships/image" Target="../media/image1586.png" /><Relationship Id="rId1587" Type="http://schemas.openxmlformats.org/officeDocument/2006/relationships/image" Target="../media/image1587.png" /><Relationship Id="rId1588" Type="http://schemas.openxmlformats.org/officeDocument/2006/relationships/image" Target="../media/image1588.png" /><Relationship Id="rId1589" Type="http://schemas.openxmlformats.org/officeDocument/2006/relationships/image" Target="../media/image1589.png" /><Relationship Id="rId1590" Type="http://schemas.openxmlformats.org/officeDocument/2006/relationships/image" Target="../media/image1590.png" /><Relationship Id="rId1591" Type="http://schemas.openxmlformats.org/officeDocument/2006/relationships/image" Target="../media/image1591.png" /><Relationship Id="rId1592" Type="http://schemas.openxmlformats.org/officeDocument/2006/relationships/image" Target="../media/image1592.png" /><Relationship Id="rId1593" Type="http://schemas.openxmlformats.org/officeDocument/2006/relationships/image" Target="../media/image1593.png" /><Relationship Id="rId1594" Type="http://schemas.openxmlformats.org/officeDocument/2006/relationships/image" Target="../media/image1594.png" /><Relationship Id="rId1595" Type="http://schemas.openxmlformats.org/officeDocument/2006/relationships/image" Target="../media/image1595.png" /><Relationship Id="rId1596" Type="http://schemas.openxmlformats.org/officeDocument/2006/relationships/image" Target="../media/image1596.png" /><Relationship Id="rId1597" Type="http://schemas.openxmlformats.org/officeDocument/2006/relationships/image" Target="../media/image1597.png" /><Relationship Id="rId1598" Type="http://schemas.openxmlformats.org/officeDocument/2006/relationships/image" Target="../media/image1598.png" /><Relationship Id="rId1599" Type="http://schemas.openxmlformats.org/officeDocument/2006/relationships/image" Target="../media/image1599.png" /><Relationship Id="rId1600" Type="http://schemas.openxmlformats.org/officeDocument/2006/relationships/image" Target="../media/image1600.png" /><Relationship Id="rId1601" Type="http://schemas.openxmlformats.org/officeDocument/2006/relationships/image" Target="../media/image1601.png" /><Relationship Id="rId1602" Type="http://schemas.openxmlformats.org/officeDocument/2006/relationships/image" Target="../media/image1602.png" /><Relationship Id="rId1603" Type="http://schemas.openxmlformats.org/officeDocument/2006/relationships/image" Target="../media/image1603.png" /><Relationship Id="rId1604" Type="http://schemas.openxmlformats.org/officeDocument/2006/relationships/image" Target="../media/image1604.png" /><Relationship Id="rId1605" Type="http://schemas.openxmlformats.org/officeDocument/2006/relationships/image" Target="../media/image1605.png" /><Relationship Id="rId1606" Type="http://schemas.openxmlformats.org/officeDocument/2006/relationships/image" Target="../media/image1606.png" /><Relationship Id="rId1607" Type="http://schemas.openxmlformats.org/officeDocument/2006/relationships/image" Target="../media/image1607.png" /><Relationship Id="rId1608" Type="http://schemas.openxmlformats.org/officeDocument/2006/relationships/image" Target="../media/image1608.png" /><Relationship Id="rId1609" Type="http://schemas.openxmlformats.org/officeDocument/2006/relationships/image" Target="../media/image1609.png" /><Relationship Id="rId1610" Type="http://schemas.openxmlformats.org/officeDocument/2006/relationships/image" Target="../media/image1610.png" /><Relationship Id="rId1611" Type="http://schemas.openxmlformats.org/officeDocument/2006/relationships/image" Target="../media/image1611.png" /><Relationship Id="rId1612" Type="http://schemas.openxmlformats.org/officeDocument/2006/relationships/image" Target="../media/image1612.png" /><Relationship Id="rId1613" Type="http://schemas.openxmlformats.org/officeDocument/2006/relationships/image" Target="../media/image1613.png" /><Relationship Id="rId1614" Type="http://schemas.openxmlformats.org/officeDocument/2006/relationships/image" Target="../media/image1614.png" /><Relationship Id="rId1615" Type="http://schemas.openxmlformats.org/officeDocument/2006/relationships/image" Target="../media/image1615.png" /><Relationship Id="rId1616" Type="http://schemas.openxmlformats.org/officeDocument/2006/relationships/image" Target="../media/image1616.png" /><Relationship Id="rId1617" Type="http://schemas.openxmlformats.org/officeDocument/2006/relationships/image" Target="../media/image1617.png" /><Relationship Id="rId1618" Type="http://schemas.openxmlformats.org/officeDocument/2006/relationships/image" Target="../media/image1618.png" /><Relationship Id="rId1619" Type="http://schemas.openxmlformats.org/officeDocument/2006/relationships/image" Target="../media/image1619.png" /><Relationship Id="rId1620" Type="http://schemas.openxmlformats.org/officeDocument/2006/relationships/image" Target="../media/image1620.png" /><Relationship Id="rId1621" Type="http://schemas.openxmlformats.org/officeDocument/2006/relationships/image" Target="../media/image1621.png" /><Relationship Id="rId1622" Type="http://schemas.openxmlformats.org/officeDocument/2006/relationships/image" Target="../media/image1622.png" /><Relationship Id="rId1623" Type="http://schemas.openxmlformats.org/officeDocument/2006/relationships/image" Target="../media/image1623.png" /><Relationship Id="rId1624" Type="http://schemas.openxmlformats.org/officeDocument/2006/relationships/image" Target="../media/image1624.png" /><Relationship Id="rId1625" Type="http://schemas.openxmlformats.org/officeDocument/2006/relationships/image" Target="../media/image1625.png" /><Relationship Id="rId1626" Type="http://schemas.openxmlformats.org/officeDocument/2006/relationships/image" Target="../media/image1626.png" /><Relationship Id="rId1627" Type="http://schemas.openxmlformats.org/officeDocument/2006/relationships/image" Target="../media/image1627.png" /><Relationship Id="rId1628" Type="http://schemas.openxmlformats.org/officeDocument/2006/relationships/image" Target="../media/image1628.png" /><Relationship Id="rId1629" Type="http://schemas.openxmlformats.org/officeDocument/2006/relationships/image" Target="../media/image1629.png" /><Relationship Id="rId1630" Type="http://schemas.openxmlformats.org/officeDocument/2006/relationships/image" Target="../media/image1630.png" /><Relationship Id="rId1631" Type="http://schemas.openxmlformats.org/officeDocument/2006/relationships/image" Target="../media/image1631.png" /><Relationship Id="rId1632" Type="http://schemas.openxmlformats.org/officeDocument/2006/relationships/image" Target="../media/image1632.png" /><Relationship Id="rId1633" Type="http://schemas.openxmlformats.org/officeDocument/2006/relationships/image" Target="../media/image1633.png" /><Relationship Id="rId1634" Type="http://schemas.openxmlformats.org/officeDocument/2006/relationships/image" Target="../media/image1634.png" /><Relationship Id="rId1635" Type="http://schemas.openxmlformats.org/officeDocument/2006/relationships/image" Target="../media/image1635.png" /><Relationship Id="rId1636" Type="http://schemas.openxmlformats.org/officeDocument/2006/relationships/image" Target="../media/image1636.png" /><Relationship Id="rId1637" Type="http://schemas.openxmlformats.org/officeDocument/2006/relationships/image" Target="../media/image1637.png" /><Relationship Id="rId1638" Type="http://schemas.openxmlformats.org/officeDocument/2006/relationships/image" Target="../media/image1638.png" /><Relationship Id="rId1639" Type="http://schemas.openxmlformats.org/officeDocument/2006/relationships/image" Target="../media/image1639.png" /><Relationship Id="rId1640" Type="http://schemas.openxmlformats.org/officeDocument/2006/relationships/image" Target="../media/image1640.png" /><Relationship Id="rId1641" Type="http://schemas.openxmlformats.org/officeDocument/2006/relationships/image" Target="../media/image1641.png" /><Relationship Id="rId1642" Type="http://schemas.openxmlformats.org/officeDocument/2006/relationships/image" Target="../media/image1642.png" /><Relationship Id="rId1643" Type="http://schemas.openxmlformats.org/officeDocument/2006/relationships/image" Target="../media/image1643.png" /><Relationship Id="rId1644" Type="http://schemas.openxmlformats.org/officeDocument/2006/relationships/image" Target="../media/image1644.png" /><Relationship Id="rId1645" Type="http://schemas.openxmlformats.org/officeDocument/2006/relationships/image" Target="../media/image1645.png" /><Relationship Id="rId1646" Type="http://schemas.openxmlformats.org/officeDocument/2006/relationships/image" Target="../media/image1646.png" /><Relationship Id="rId1647" Type="http://schemas.openxmlformats.org/officeDocument/2006/relationships/image" Target="../media/image1647.png" /><Relationship Id="rId1648" Type="http://schemas.openxmlformats.org/officeDocument/2006/relationships/image" Target="../media/image1648.png" /><Relationship Id="rId1649" Type="http://schemas.openxmlformats.org/officeDocument/2006/relationships/image" Target="../media/image1649.png" /><Relationship Id="rId1650" Type="http://schemas.openxmlformats.org/officeDocument/2006/relationships/image" Target="../media/image1650.png" /><Relationship Id="rId1651" Type="http://schemas.openxmlformats.org/officeDocument/2006/relationships/image" Target="../media/image1651.png" /><Relationship Id="rId1652" Type="http://schemas.openxmlformats.org/officeDocument/2006/relationships/image" Target="../media/image1652.png" /><Relationship Id="rId1653" Type="http://schemas.openxmlformats.org/officeDocument/2006/relationships/image" Target="../media/image1653.png" /><Relationship Id="rId1654" Type="http://schemas.openxmlformats.org/officeDocument/2006/relationships/image" Target="../media/image1654.png" /><Relationship Id="rId1655" Type="http://schemas.openxmlformats.org/officeDocument/2006/relationships/image" Target="../media/image1655.png" /><Relationship Id="rId1656" Type="http://schemas.openxmlformats.org/officeDocument/2006/relationships/image" Target="../media/image1656.png" /><Relationship Id="rId1657" Type="http://schemas.openxmlformats.org/officeDocument/2006/relationships/image" Target="../media/image1657.png" /><Relationship Id="rId1658" Type="http://schemas.openxmlformats.org/officeDocument/2006/relationships/image" Target="../media/image1658.png" /><Relationship Id="rId1659" Type="http://schemas.openxmlformats.org/officeDocument/2006/relationships/image" Target="../media/image1659.png" /><Relationship Id="rId1660" Type="http://schemas.openxmlformats.org/officeDocument/2006/relationships/image" Target="../media/image1660.png" /><Relationship Id="rId1661" Type="http://schemas.openxmlformats.org/officeDocument/2006/relationships/image" Target="../media/image1661.png" /><Relationship Id="rId1662" Type="http://schemas.openxmlformats.org/officeDocument/2006/relationships/image" Target="../media/image1662.png" /><Relationship Id="rId1663" Type="http://schemas.openxmlformats.org/officeDocument/2006/relationships/image" Target="../media/image1663.png" /><Relationship Id="rId1664" Type="http://schemas.openxmlformats.org/officeDocument/2006/relationships/image" Target="../media/image1664.png" /><Relationship Id="rId1665" Type="http://schemas.openxmlformats.org/officeDocument/2006/relationships/image" Target="../media/image1665.png" /><Relationship Id="rId1666" Type="http://schemas.openxmlformats.org/officeDocument/2006/relationships/image" Target="../media/image1666.png" /><Relationship Id="rId1667" Type="http://schemas.openxmlformats.org/officeDocument/2006/relationships/image" Target="../media/image1667.png" /><Relationship Id="rId1668" Type="http://schemas.openxmlformats.org/officeDocument/2006/relationships/image" Target="../media/image1668.png" /><Relationship Id="rId1669" Type="http://schemas.openxmlformats.org/officeDocument/2006/relationships/image" Target="../media/image1669.png" /><Relationship Id="rId1670" Type="http://schemas.openxmlformats.org/officeDocument/2006/relationships/image" Target="../media/image1670.png" /><Relationship Id="rId1671" Type="http://schemas.openxmlformats.org/officeDocument/2006/relationships/image" Target="../media/image1671.png" /><Relationship Id="rId1672" Type="http://schemas.openxmlformats.org/officeDocument/2006/relationships/image" Target="../media/image1672.png" /><Relationship Id="rId1673" Type="http://schemas.openxmlformats.org/officeDocument/2006/relationships/image" Target="../media/image1673.png" /><Relationship Id="rId1674" Type="http://schemas.openxmlformats.org/officeDocument/2006/relationships/image" Target="../media/image1674.png" /><Relationship Id="rId1675" Type="http://schemas.openxmlformats.org/officeDocument/2006/relationships/image" Target="../media/image1675.png" /><Relationship Id="rId1676" Type="http://schemas.openxmlformats.org/officeDocument/2006/relationships/image" Target="../media/image1676.png" /><Relationship Id="rId1677" Type="http://schemas.openxmlformats.org/officeDocument/2006/relationships/image" Target="../media/image1677.png" /><Relationship Id="rId1678" Type="http://schemas.openxmlformats.org/officeDocument/2006/relationships/image" Target="../media/image1678.png" /><Relationship Id="rId1679" Type="http://schemas.openxmlformats.org/officeDocument/2006/relationships/image" Target="../media/image1679.png" /><Relationship Id="rId1680" Type="http://schemas.openxmlformats.org/officeDocument/2006/relationships/image" Target="../media/image1680.png" /><Relationship Id="rId1681" Type="http://schemas.openxmlformats.org/officeDocument/2006/relationships/image" Target="../media/image1681.png" /><Relationship Id="rId1682" Type="http://schemas.openxmlformats.org/officeDocument/2006/relationships/image" Target="../media/image1682.png" /><Relationship Id="rId1683" Type="http://schemas.openxmlformats.org/officeDocument/2006/relationships/image" Target="../media/image1683.png" /><Relationship Id="rId1684" Type="http://schemas.openxmlformats.org/officeDocument/2006/relationships/image" Target="../media/image1684.png" /><Relationship Id="rId1685" Type="http://schemas.openxmlformats.org/officeDocument/2006/relationships/image" Target="../media/image1685.png" /><Relationship Id="rId1686" Type="http://schemas.openxmlformats.org/officeDocument/2006/relationships/image" Target="../media/image1686.png" /><Relationship Id="rId1687" Type="http://schemas.openxmlformats.org/officeDocument/2006/relationships/image" Target="../media/image1687.png" /><Relationship Id="rId1688" Type="http://schemas.openxmlformats.org/officeDocument/2006/relationships/image" Target="../media/image1688.png" /><Relationship Id="rId1689" Type="http://schemas.openxmlformats.org/officeDocument/2006/relationships/image" Target="../media/image1689.png" /><Relationship Id="rId1690" Type="http://schemas.openxmlformats.org/officeDocument/2006/relationships/image" Target="../media/image1690.png" /><Relationship Id="rId1691" Type="http://schemas.openxmlformats.org/officeDocument/2006/relationships/image" Target="../media/image1691.png" /><Relationship Id="rId1692" Type="http://schemas.openxmlformats.org/officeDocument/2006/relationships/image" Target="../media/image1692.png" /><Relationship Id="rId1693" Type="http://schemas.openxmlformats.org/officeDocument/2006/relationships/image" Target="../media/image1693.png" /><Relationship Id="rId1694" Type="http://schemas.openxmlformats.org/officeDocument/2006/relationships/image" Target="../media/image1694.png" /><Relationship Id="rId1695" Type="http://schemas.openxmlformats.org/officeDocument/2006/relationships/image" Target="../media/image1695.png" /><Relationship Id="rId1696" Type="http://schemas.openxmlformats.org/officeDocument/2006/relationships/image" Target="../media/image1696.png" /><Relationship Id="rId1697" Type="http://schemas.openxmlformats.org/officeDocument/2006/relationships/image" Target="../media/image1697.png" /><Relationship Id="rId1698" Type="http://schemas.openxmlformats.org/officeDocument/2006/relationships/image" Target="../media/image1698.png" /><Relationship Id="rId1699" Type="http://schemas.openxmlformats.org/officeDocument/2006/relationships/image" Target="../media/image1699.png" /><Relationship Id="rId1700" Type="http://schemas.openxmlformats.org/officeDocument/2006/relationships/image" Target="../media/image1700.png" /><Relationship Id="rId1701" Type="http://schemas.openxmlformats.org/officeDocument/2006/relationships/image" Target="../media/image1701.png" /><Relationship Id="rId1702" Type="http://schemas.openxmlformats.org/officeDocument/2006/relationships/image" Target="../media/image1702.png" /><Relationship Id="rId1703" Type="http://schemas.openxmlformats.org/officeDocument/2006/relationships/image" Target="../media/image1703.png" /><Relationship Id="rId1704" Type="http://schemas.openxmlformats.org/officeDocument/2006/relationships/image" Target="../media/image1704.png" /><Relationship Id="rId1705" Type="http://schemas.openxmlformats.org/officeDocument/2006/relationships/image" Target="../media/image1705.png" /><Relationship Id="rId1706" Type="http://schemas.openxmlformats.org/officeDocument/2006/relationships/image" Target="../media/image1706.png" /><Relationship Id="rId1707" Type="http://schemas.openxmlformats.org/officeDocument/2006/relationships/image" Target="../media/image1707.png" /><Relationship Id="rId1708" Type="http://schemas.openxmlformats.org/officeDocument/2006/relationships/image" Target="../media/image1708.png" /><Relationship Id="rId1709" Type="http://schemas.openxmlformats.org/officeDocument/2006/relationships/image" Target="../media/image1709.png" /><Relationship Id="rId1710" Type="http://schemas.openxmlformats.org/officeDocument/2006/relationships/image" Target="../media/image1710.png" /><Relationship Id="rId1711" Type="http://schemas.openxmlformats.org/officeDocument/2006/relationships/image" Target="../media/image1711.png" /><Relationship Id="rId1712" Type="http://schemas.openxmlformats.org/officeDocument/2006/relationships/image" Target="../media/image1712.png" /><Relationship Id="rId1713" Type="http://schemas.openxmlformats.org/officeDocument/2006/relationships/image" Target="../media/image1713.png" /><Relationship Id="rId1714" Type="http://schemas.openxmlformats.org/officeDocument/2006/relationships/image" Target="../media/image1714.png" /><Relationship Id="rId1715" Type="http://schemas.openxmlformats.org/officeDocument/2006/relationships/image" Target="../media/image1715.png" /><Relationship Id="rId1716" Type="http://schemas.openxmlformats.org/officeDocument/2006/relationships/image" Target="../media/image1716.png" /><Relationship Id="rId1717" Type="http://schemas.openxmlformats.org/officeDocument/2006/relationships/image" Target="../media/image1717.png" /><Relationship Id="rId1718" Type="http://schemas.openxmlformats.org/officeDocument/2006/relationships/image" Target="../media/image1718.png" /><Relationship Id="rId1719" Type="http://schemas.openxmlformats.org/officeDocument/2006/relationships/image" Target="../media/image1719.png" /><Relationship Id="rId1720" Type="http://schemas.openxmlformats.org/officeDocument/2006/relationships/image" Target="../media/image1720.png" /><Relationship Id="rId1721" Type="http://schemas.openxmlformats.org/officeDocument/2006/relationships/image" Target="../media/image1721.png" /><Relationship Id="rId1722" Type="http://schemas.openxmlformats.org/officeDocument/2006/relationships/image" Target="../media/image1722.png" /><Relationship Id="rId1723" Type="http://schemas.openxmlformats.org/officeDocument/2006/relationships/image" Target="../media/image1723.png" /><Relationship Id="rId1724" Type="http://schemas.openxmlformats.org/officeDocument/2006/relationships/image" Target="../media/image1724.png" /><Relationship Id="rId1725" Type="http://schemas.openxmlformats.org/officeDocument/2006/relationships/image" Target="../media/image1725.png" /><Relationship Id="rId1726" Type="http://schemas.openxmlformats.org/officeDocument/2006/relationships/image" Target="../media/image1726.png" /><Relationship Id="rId1727" Type="http://schemas.openxmlformats.org/officeDocument/2006/relationships/image" Target="../media/image1727.png" /><Relationship Id="rId1728" Type="http://schemas.openxmlformats.org/officeDocument/2006/relationships/image" Target="../media/image1728.png" /><Relationship Id="rId1729" Type="http://schemas.openxmlformats.org/officeDocument/2006/relationships/image" Target="../media/image1729.png" /><Relationship Id="rId1730" Type="http://schemas.openxmlformats.org/officeDocument/2006/relationships/image" Target="../media/image1730.png" /><Relationship Id="rId1731" Type="http://schemas.openxmlformats.org/officeDocument/2006/relationships/image" Target="../media/image1731.png" /><Relationship Id="rId1732" Type="http://schemas.openxmlformats.org/officeDocument/2006/relationships/image" Target="../media/image1732.png" /><Relationship Id="rId1733" Type="http://schemas.openxmlformats.org/officeDocument/2006/relationships/image" Target="../media/image1733.png" /><Relationship Id="rId1734" Type="http://schemas.openxmlformats.org/officeDocument/2006/relationships/image" Target="../media/image1734.png" /><Relationship Id="rId1735" Type="http://schemas.openxmlformats.org/officeDocument/2006/relationships/image" Target="../media/image1735.png" /><Relationship Id="rId1736" Type="http://schemas.openxmlformats.org/officeDocument/2006/relationships/image" Target="../media/image1736.png" /><Relationship Id="rId1737" Type="http://schemas.openxmlformats.org/officeDocument/2006/relationships/image" Target="../media/image1737.png" /><Relationship Id="rId1738" Type="http://schemas.openxmlformats.org/officeDocument/2006/relationships/image" Target="../media/image1738.png" /><Relationship Id="rId1739" Type="http://schemas.openxmlformats.org/officeDocument/2006/relationships/image" Target="../media/image1739.png" /><Relationship Id="rId1740" Type="http://schemas.openxmlformats.org/officeDocument/2006/relationships/image" Target="../media/image1740.png" /><Relationship Id="rId1741" Type="http://schemas.openxmlformats.org/officeDocument/2006/relationships/image" Target="../media/image1741.png" /><Relationship Id="rId1742" Type="http://schemas.openxmlformats.org/officeDocument/2006/relationships/image" Target="../media/image1742.png" /><Relationship Id="rId1743" Type="http://schemas.openxmlformats.org/officeDocument/2006/relationships/image" Target="../media/image1743.png" /><Relationship Id="rId1744" Type="http://schemas.openxmlformats.org/officeDocument/2006/relationships/image" Target="../media/image1744.png" /><Relationship Id="rId1745" Type="http://schemas.openxmlformats.org/officeDocument/2006/relationships/image" Target="../media/image1745.png" /><Relationship Id="rId1746" Type="http://schemas.openxmlformats.org/officeDocument/2006/relationships/image" Target="../media/image1746.png" /><Relationship Id="rId1747" Type="http://schemas.openxmlformats.org/officeDocument/2006/relationships/image" Target="../media/image1747.png" /><Relationship Id="rId1748" Type="http://schemas.openxmlformats.org/officeDocument/2006/relationships/image" Target="../media/image1748.png" /><Relationship Id="rId1749" Type="http://schemas.openxmlformats.org/officeDocument/2006/relationships/image" Target="../media/image1749.png" /><Relationship Id="rId1750" Type="http://schemas.openxmlformats.org/officeDocument/2006/relationships/image" Target="../media/image1750.png" /><Relationship Id="rId1751" Type="http://schemas.openxmlformats.org/officeDocument/2006/relationships/image" Target="../media/image1751.png" /><Relationship Id="rId1752" Type="http://schemas.openxmlformats.org/officeDocument/2006/relationships/image" Target="../media/image1752.png" /><Relationship Id="rId1753" Type="http://schemas.openxmlformats.org/officeDocument/2006/relationships/image" Target="../media/image1753.png" /><Relationship Id="rId1754" Type="http://schemas.openxmlformats.org/officeDocument/2006/relationships/image" Target="../media/image1754.png" /><Relationship Id="rId1755" Type="http://schemas.openxmlformats.org/officeDocument/2006/relationships/image" Target="../media/image1755.png" /><Relationship Id="rId1756" Type="http://schemas.openxmlformats.org/officeDocument/2006/relationships/image" Target="../media/image1756.png" /><Relationship Id="rId1757" Type="http://schemas.openxmlformats.org/officeDocument/2006/relationships/image" Target="../media/image1757.png" /><Relationship Id="rId1758" Type="http://schemas.openxmlformats.org/officeDocument/2006/relationships/image" Target="../media/image1758.png" /><Relationship Id="rId1759" Type="http://schemas.openxmlformats.org/officeDocument/2006/relationships/image" Target="../media/image1759.png" /><Relationship Id="rId1760" Type="http://schemas.openxmlformats.org/officeDocument/2006/relationships/image" Target="../media/image1760.png" /><Relationship Id="rId1761" Type="http://schemas.openxmlformats.org/officeDocument/2006/relationships/image" Target="../media/image1761.png" /><Relationship Id="rId1762" Type="http://schemas.openxmlformats.org/officeDocument/2006/relationships/image" Target="../media/image1762.png" /><Relationship Id="rId1763" Type="http://schemas.openxmlformats.org/officeDocument/2006/relationships/image" Target="../media/image1763.png" /><Relationship Id="rId1764" Type="http://schemas.openxmlformats.org/officeDocument/2006/relationships/image" Target="../media/image1764.png" /><Relationship Id="rId1765" Type="http://schemas.openxmlformats.org/officeDocument/2006/relationships/image" Target="../media/image1765.png" /><Relationship Id="rId1766" Type="http://schemas.openxmlformats.org/officeDocument/2006/relationships/image" Target="../media/image1766.png" /><Relationship Id="rId1767" Type="http://schemas.openxmlformats.org/officeDocument/2006/relationships/image" Target="../media/image1767.png" /><Relationship Id="rId1768" Type="http://schemas.openxmlformats.org/officeDocument/2006/relationships/image" Target="../media/image1768.png" /><Relationship Id="rId1769" Type="http://schemas.openxmlformats.org/officeDocument/2006/relationships/image" Target="../media/image1769.png" /><Relationship Id="rId1770" Type="http://schemas.openxmlformats.org/officeDocument/2006/relationships/image" Target="../media/image1770.png" /><Relationship Id="rId1771" Type="http://schemas.openxmlformats.org/officeDocument/2006/relationships/image" Target="../media/image1771.png" /><Relationship Id="rId1772" Type="http://schemas.openxmlformats.org/officeDocument/2006/relationships/image" Target="../media/image1772.png" /><Relationship Id="rId1773" Type="http://schemas.openxmlformats.org/officeDocument/2006/relationships/image" Target="../media/image1773.png" /><Relationship Id="rId1774" Type="http://schemas.openxmlformats.org/officeDocument/2006/relationships/image" Target="../media/image1774.png" /><Relationship Id="rId1775" Type="http://schemas.openxmlformats.org/officeDocument/2006/relationships/image" Target="../media/image1775.png" /><Relationship Id="rId1776" Type="http://schemas.openxmlformats.org/officeDocument/2006/relationships/image" Target="../media/image1776.png" /><Relationship Id="rId1777" Type="http://schemas.openxmlformats.org/officeDocument/2006/relationships/image" Target="../media/image1777.png" /><Relationship Id="rId1778" Type="http://schemas.openxmlformats.org/officeDocument/2006/relationships/image" Target="../media/image1778.png" /><Relationship Id="rId1779" Type="http://schemas.openxmlformats.org/officeDocument/2006/relationships/image" Target="../media/image1779.png" /><Relationship Id="rId1780" Type="http://schemas.openxmlformats.org/officeDocument/2006/relationships/image" Target="../media/image1780.png" /><Relationship Id="rId1781" Type="http://schemas.openxmlformats.org/officeDocument/2006/relationships/image" Target="../media/image1781.png" /><Relationship Id="rId1782" Type="http://schemas.openxmlformats.org/officeDocument/2006/relationships/image" Target="../media/image1782.png" /><Relationship Id="rId1783" Type="http://schemas.openxmlformats.org/officeDocument/2006/relationships/image" Target="../media/image1783.png" /><Relationship Id="rId1784" Type="http://schemas.openxmlformats.org/officeDocument/2006/relationships/image" Target="../media/image1784.png" /><Relationship Id="rId1785" Type="http://schemas.openxmlformats.org/officeDocument/2006/relationships/image" Target="../media/image1785.png" /><Relationship Id="rId1786" Type="http://schemas.openxmlformats.org/officeDocument/2006/relationships/image" Target="../media/image1786.png" /><Relationship Id="rId1787" Type="http://schemas.openxmlformats.org/officeDocument/2006/relationships/image" Target="../media/image1787.png" /><Relationship Id="rId1788" Type="http://schemas.openxmlformats.org/officeDocument/2006/relationships/image" Target="../media/image1788.png" /><Relationship Id="rId1789" Type="http://schemas.openxmlformats.org/officeDocument/2006/relationships/image" Target="../media/image1789.png" /><Relationship Id="rId1790" Type="http://schemas.openxmlformats.org/officeDocument/2006/relationships/image" Target="../media/image1790.png" /><Relationship Id="rId1791" Type="http://schemas.openxmlformats.org/officeDocument/2006/relationships/image" Target="../media/image1791.png" /><Relationship Id="rId1792" Type="http://schemas.openxmlformats.org/officeDocument/2006/relationships/image" Target="../media/image1792.png" /><Relationship Id="rId1793" Type="http://schemas.openxmlformats.org/officeDocument/2006/relationships/image" Target="../media/image1793.png" /><Relationship Id="rId1794" Type="http://schemas.openxmlformats.org/officeDocument/2006/relationships/image" Target="../media/image1794.png" /><Relationship Id="rId1795" Type="http://schemas.openxmlformats.org/officeDocument/2006/relationships/image" Target="../media/image1795.png" /><Relationship Id="rId1796" Type="http://schemas.openxmlformats.org/officeDocument/2006/relationships/image" Target="../media/image1796.png" /><Relationship Id="rId1797" Type="http://schemas.openxmlformats.org/officeDocument/2006/relationships/image" Target="../media/image1797.png" /><Relationship Id="rId1798" Type="http://schemas.openxmlformats.org/officeDocument/2006/relationships/image" Target="../media/image1798.png" /><Relationship Id="rId1799" Type="http://schemas.openxmlformats.org/officeDocument/2006/relationships/image" Target="../media/image1799.png" /><Relationship Id="rId1800" Type="http://schemas.openxmlformats.org/officeDocument/2006/relationships/image" Target="../media/image1800.png" /><Relationship Id="rId1801" Type="http://schemas.openxmlformats.org/officeDocument/2006/relationships/image" Target="../media/image1801.png" /><Relationship Id="rId1802" Type="http://schemas.openxmlformats.org/officeDocument/2006/relationships/image" Target="../media/image1802.png" /><Relationship Id="rId1803" Type="http://schemas.openxmlformats.org/officeDocument/2006/relationships/image" Target="../media/image1803.png" /><Relationship Id="rId1804" Type="http://schemas.openxmlformats.org/officeDocument/2006/relationships/image" Target="../media/image1804.png" /><Relationship Id="rId1805" Type="http://schemas.openxmlformats.org/officeDocument/2006/relationships/image" Target="../media/image1805.png" /><Relationship Id="rId1806" Type="http://schemas.openxmlformats.org/officeDocument/2006/relationships/image" Target="../media/image1806.png" /><Relationship Id="rId1807" Type="http://schemas.openxmlformats.org/officeDocument/2006/relationships/image" Target="../media/image1807.png" /><Relationship Id="rId1808" Type="http://schemas.openxmlformats.org/officeDocument/2006/relationships/image" Target="../media/image1808.png" /><Relationship Id="rId1809" Type="http://schemas.openxmlformats.org/officeDocument/2006/relationships/image" Target="../media/image1809.png" /><Relationship Id="rId1810" Type="http://schemas.openxmlformats.org/officeDocument/2006/relationships/image" Target="../media/image1810.png" /><Relationship Id="rId1811" Type="http://schemas.openxmlformats.org/officeDocument/2006/relationships/image" Target="../media/image1811.png" /><Relationship Id="rId1812" Type="http://schemas.openxmlformats.org/officeDocument/2006/relationships/image" Target="../media/image1812.png" /><Relationship Id="rId1813" Type="http://schemas.openxmlformats.org/officeDocument/2006/relationships/image" Target="../media/image1813.png" /><Relationship Id="rId1814" Type="http://schemas.openxmlformats.org/officeDocument/2006/relationships/image" Target="../media/image1814.png" /><Relationship Id="rId1815" Type="http://schemas.openxmlformats.org/officeDocument/2006/relationships/image" Target="../media/image1815.png" /><Relationship Id="rId1816" Type="http://schemas.openxmlformats.org/officeDocument/2006/relationships/image" Target="../media/image1816.png" /><Relationship Id="rId1817" Type="http://schemas.openxmlformats.org/officeDocument/2006/relationships/image" Target="../media/image1817.png" /><Relationship Id="rId1818" Type="http://schemas.openxmlformats.org/officeDocument/2006/relationships/image" Target="../media/image1818.png" /><Relationship Id="rId1819" Type="http://schemas.openxmlformats.org/officeDocument/2006/relationships/image" Target="../media/image1819.png" /><Relationship Id="rId1820" Type="http://schemas.openxmlformats.org/officeDocument/2006/relationships/image" Target="../media/image1820.png" /><Relationship Id="rId1821" Type="http://schemas.openxmlformats.org/officeDocument/2006/relationships/image" Target="../media/image1821.png" /><Relationship Id="rId1822" Type="http://schemas.openxmlformats.org/officeDocument/2006/relationships/image" Target="../media/image1822.png" /><Relationship Id="rId1823" Type="http://schemas.openxmlformats.org/officeDocument/2006/relationships/image" Target="../media/image1823.png" /><Relationship Id="rId1824" Type="http://schemas.openxmlformats.org/officeDocument/2006/relationships/image" Target="../media/image1824.png" /><Relationship Id="rId1825" Type="http://schemas.openxmlformats.org/officeDocument/2006/relationships/image" Target="../media/image1825.png" /><Relationship Id="rId1826" Type="http://schemas.openxmlformats.org/officeDocument/2006/relationships/image" Target="../media/image1826.png" /><Relationship Id="rId1827" Type="http://schemas.openxmlformats.org/officeDocument/2006/relationships/image" Target="../media/image1827.png" /><Relationship Id="rId1828" Type="http://schemas.openxmlformats.org/officeDocument/2006/relationships/image" Target="../media/image1828.png" /><Relationship Id="rId1829" Type="http://schemas.openxmlformats.org/officeDocument/2006/relationships/image" Target="../media/image1829.png" /><Relationship Id="rId1830" Type="http://schemas.openxmlformats.org/officeDocument/2006/relationships/image" Target="../media/image1830.png" /><Relationship Id="rId1831" Type="http://schemas.openxmlformats.org/officeDocument/2006/relationships/image" Target="../media/image1831.png" /><Relationship Id="rId1832" Type="http://schemas.openxmlformats.org/officeDocument/2006/relationships/image" Target="../media/image1832.png" /><Relationship Id="rId1833" Type="http://schemas.openxmlformats.org/officeDocument/2006/relationships/image" Target="../media/image1833.png" /><Relationship Id="rId1834" Type="http://schemas.openxmlformats.org/officeDocument/2006/relationships/image" Target="../media/image1834.png" /><Relationship Id="rId1835" Type="http://schemas.openxmlformats.org/officeDocument/2006/relationships/image" Target="../media/image1835.png" /><Relationship Id="rId1836" Type="http://schemas.openxmlformats.org/officeDocument/2006/relationships/image" Target="../media/image1836.png" /><Relationship Id="rId1837" Type="http://schemas.openxmlformats.org/officeDocument/2006/relationships/image" Target="../media/image1837.png" /><Relationship Id="rId1838" Type="http://schemas.openxmlformats.org/officeDocument/2006/relationships/image" Target="../media/image1838.png" /><Relationship Id="rId1839" Type="http://schemas.openxmlformats.org/officeDocument/2006/relationships/image" Target="../media/image1839.png" /><Relationship Id="rId1840" Type="http://schemas.openxmlformats.org/officeDocument/2006/relationships/image" Target="../media/image1840.png" /><Relationship Id="rId1841" Type="http://schemas.openxmlformats.org/officeDocument/2006/relationships/image" Target="../media/image1841.png" /><Relationship Id="rId1842" Type="http://schemas.openxmlformats.org/officeDocument/2006/relationships/image" Target="../media/image1842.png" /><Relationship Id="rId1843" Type="http://schemas.openxmlformats.org/officeDocument/2006/relationships/image" Target="../media/image1843.png" /><Relationship Id="rId1844" Type="http://schemas.openxmlformats.org/officeDocument/2006/relationships/image" Target="../media/image1844.png" /><Relationship Id="rId1845" Type="http://schemas.openxmlformats.org/officeDocument/2006/relationships/image" Target="../media/image1845.png" /><Relationship Id="rId1846" Type="http://schemas.openxmlformats.org/officeDocument/2006/relationships/image" Target="../media/image1846.png" /><Relationship Id="rId1847" Type="http://schemas.openxmlformats.org/officeDocument/2006/relationships/image" Target="../media/image1847.png" /><Relationship Id="rId1848" Type="http://schemas.openxmlformats.org/officeDocument/2006/relationships/image" Target="../media/image1848.png" /><Relationship Id="rId1849" Type="http://schemas.openxmlformats.org/officeDocument/2006/relationships/image" Target="../media/image1849.png" /><Relationship Id="rId1850" Type="http://schemas.openxmlformats.org/officeDocument/2006/relationships/image" Target="../media/image1850.png" /><Relationship Id="rId1851" Type="http://schemas.openxmlformats.org/officeDocument/2006/relationships/image" Target="../media/image1851.png" /><Relationship Id="rId1852" Type="http://schemas.openxmlformats.org/officeDocument/2006/relationships/image" Target="../media/image1852.png" /><Relationship Id="rId1853" Type="http://schemas.openxmlformats.org/officeDocument/2006/relationships/image" Target="../media/image1853.png" /><Relationship Id="rId1854" Type="http://schemas.openxmlformats.org/officeDocument/2006/relationships/image" Target="../media/image1854.png" /><Relationship Id="rId1855" Type="http://schemas.openxmlformats.org/officeDocument/2006/relationships/image" Target="../media/image1855.png" /><Relationship Id="rId1856" Type="http://schemas.openxmlformats.org/officeDocument/2006/relationships/image" Target="../media/image1856.png" /><Relationship Id="rId1857" Type="http://schemas.openxmlformats.org/officeDocument/2006/relationships/image" Target="../media/image1857.png" /><Relationship Id="rId1858" Type="http://schemas.openxmlformats.org/officeDocument/2006/relationships/image" Target="../media/image1858.png" /><Relationship Id="rId1859" Type="http://schemas.openxmlformats.org/officeDocument/2006/relationships/image" Target="../media/image1859.png" /><Relationship Id="rId1860" Type="http://schemas.openxmlformats.org/officeDocument/2006/relationships/image" Target="../media/image1860.png" /><Relationship Id="rId1861" Type="http://schemas.openxmlformats.org/officeDocument/2006/relationships/image" Target="../media/image1861.png" /><Relationship Id="rId1862" Type="http://schemas.openxmlformats.org/officeDocument/2006/relationships/image" Target="../media/image1862.png" /><Relationship Id="rId1863" Type="http://schemas.openxmlformats.org/officeDocument/2006/relationships/image" Target="../media/image1863.png" /><Relationship Id="rId1864" Type="http://schemas.openxmlformats.org/officeDocument/2006/relationships/image" Target="../media/image1864.png" /><Relationship Id="rId1865" Type="http://schemas.openxmlformats.org/officeDocument/2006/relationships/image" Target="../media/image1865.png" /><Relationship Id="rId1866" Type="http://schemas.openxmlformats.org/officeDocument/2006/relationships/image" Target="../media/image1866.png" /><Relationship Id="rId1867" Type="http://schemas.openxmlformats.org/officeDocument/2006/relationships/image" Target="../media/image1867.png" /><Relationship Id="rId1868" Type="http://schemas.openxmlformats.org/officeDocument/2006/relationships/image" Target="../media/image1868.png" /><Relationship Id="rId1869" Type="http://schemas.openxmlformats.org/officeDocument/2006/relationships/image" Target="../media/image1869.png" /><Relationship Id="rId1870" Type="http://schemas.openxmlformats.org/officeDocument/2006/relationships/image" Target="../media/image1870.png" /><Relationship Id="rId1871" Type="http://schemas.openxmlformats.org/officeDocument/2006/relationships/image" Target="../media/image1871.png" /><Relationship Id="rId1872" Type="http://schemas.openxmlformats.org/officeDocument/2006/relationships/image" Target="../media/image1872.png" /><Relationship Id="rId1873" Type="http://schemas.openxmlformats.org/officeDocument/2006/relationships/image" Target="../media/image1873.png" /><Relationship Id="rId1874" Type="http://schemas.openxmlformats.org/officeDocument/2006/relationships/image" Target="../media/image1874.png" /><Relationship Id="rId1875" Type="http://schemas.openxmlformats.org/officeDocument/2006/relationships/image" Target="../media/image1875.png" /><Relationship Id="rId1876" Type="http://schemas.openxmlformats.org/officeDocument/2006/relationships/image" Target="../media/image1876.png" /><Relationship Id="rId1877" Type="http://schemas.openxmlformats.org/officeDocument/2006/relationships/image" Target="../media/image1877.png" /><Relationship Id="rId1878" Type="http://schemas.openxmlformats.org/officeDocument/2006/relationships/image" Target="../media/image1878.png" /><Relationship Id="rId1879" Type="http://schemas.openxmlformats.org/officeDocument/2006/relationships/image" Target="../media/image1879.png" /><Relationship Id="rId1880" Type="http://schemas.openxmlformats.org/officeDocument/2006/relationships/image" Target="../media/image1880.png" /><Relationship Id="rId1881" Type="http://schemas.openxmlformats.org/officeDocument/2006/relationships/image" Target="../media/image1881.png" /><Relationship Id="rId1882" Type="http://schemas.openxmlformats.org/officeDocument/2006/relationships/image" Target="../media/image1882.png" /><Relationship Id="rId1883" Type="http://schemas.openxmlformats.org/officeDocument/2006/relationships/image" Target="../media/image1883.png" /><Relationship Id="rId1884" Type="http://schemas.openxmlformats.org/officeDocument/2006/relationships/image" Target="../media/image1884.png" /><Relationship Id="rId1885" Type="http://schemas.openxmlformats.org/officeDocument/2006/relationships/image" Target="../media/image1885.png" /><Relationship Id="rId1886" Type="http://schemas.openxmlformats.org/officeDocument/2006/relationships/image" Target="../media/image1886.png" /><Relationship Id="rId1887" Type="http://schemas.openxmlformats.org/officeDocument/2006/relationships/image" Target="../media/image1887.png" /><Relationship Id="rId1888" Type="http://schemas.openxmlformats.org/officeDocument/2006/relationships/image" Target="../media/image1888.png" /><Relationship Id="rId1889" Type="http://schemas.openxmlformats.org/officeDocument/2006/relationships/image" Target="../media/image1889.png" /><Relationship Id="rId1890" Type="http://schemas.openxmlformats.org/officeDocument/2006/relationships/image" Target="../media/image1890.png" /><Relationship Id="rId1891" Type="http://schemas.openxmlformats.org/officeDocument/2006/relationships/image" Target="../media/image1891.png" /><Relationship Id="rId1892" Type="http://schemas.openxmlformats.org/officeDocument/2006/relationships/image" Target="../media/image1892.png" /><Relationship Id="rId1893" Type="http://schemas.openxmlformats.org/officeDocument/2006/relationships/image" Target="../media/image1893.png" /><Relationship Id="rId1894" Type="http://schemas.openxmlformats.org/officeDocument/2006/relationships/image" Target="../media/image1894.png" /><Relationship Id="rId1895" Type="http://schemas.openxmlformats.org/officeDocument/2006/relationships/image" Target="../media/image1895.png" /><Relationship Id="rId1896" Type="http://schemas.openxmlformats.org/officeDocument/2006/relationships/image" Target="../media/image1896.png" /><Relationship Id="rId1897" Type="http://schemas.openxmlformats.org/officeDocument/2006/relationships/image" Target="../media/image1897.png" /><Relationship Id="rId1898" Type="http://schemas.openxmlformats.org/officeDocument/2006/relationships/image" Target="../media/image1898.png" /><Relationship Id="rId1899" Type="http://schemas.openxmlformats.org/officeDocument/2006/relationships/image" Target="../media/image1899.png" /><Relationship Id="rId1900" Type="http://schemas.openxmlformats.org/officeDocument/2006/relationships/image" Target="../media/image1900.png" /><Relationship Id="rId1901" Type="http://schemas.openxmlformats.org/officeDocument/2006/relationships/image" Target="../media/image1901.png" /><Relationship Id="rId1902" Type="http://schemas.openxmlformats.org/officeDocument/2006/relationships/image" Target="../media/image1902.png" /><Relationship Id="rId1903" Type="http://schemas.openxmlformats.org/officeDocument/2006/relationships/image" Target="../media/image1903.png" /><Relationship Id="rId1904" Type="http://schemas.openxmlformats.org/officeDocument/2006/relationships/image" Target="../media/image1904.png" /><Relationship Id="rId1905" Type="http://schemas.openxmlformats.org/officeDocument/2006/relationships/image" Target="../media/image1905.png" /><Relationship Id="rId1906" Type="http://schemas.openxmlformats.org/officeDocument/2006/relationships/image" Target="../media/image1906.png" /><Relationship Id="rId1907" Type="http://schemas.openxmlformats.org/officeDocument/2006/relationships/image" Target="../media/image1907.png" /><Relationship Id="rId1908" Type="http://schemas.openxmlformats.org/officeDocument/2006/relationships/image" Target="../media/image1908.png" /><Relationship Id="rId1909" Type="http://schemas.openxmlformats.org/officeDocument/2006/relationships/image" Target="../media/image1909.png" /><Relationship Id="rId1910" Type="http://schemas.openxmlformats.org/officeDocument/2006/relationships/image" Target="../media/image1910.png" /><Relationship Id="rId1911" Type="http://schemas.openxmlformats.org/officeDocument/2006/relationships/image" Target="../media/image1911.png" /><Relationship Id="rId1912" Type="http://schemas.openxmlformats.org/officeDocument/2006/relationships/image" Target="../media/image1912.png" /><Relationship Id="rId1913" Type="http://schemas.openxmlformats.org/officeDocument/2006/relationships/image" Target="../media/image1913.png" /><Relationship Id="rId1914" Type="http://schemas.openxmlformats.org/officeDocument/2006/relationships/image" Target="../media/image1914.png" /><Relationship Id="rId1915" Type="http://schemas.openxmlformats.org/officeDocument/2006/relationships/image" Target="../media/image1915.png" /><Relationship Id="rId1916" Type="http://schemas.openxmlformats.org/officeDocument/2006/relationships/image" Target="../media/image1916.png" /><Relationship Id="rId1917" Type="http://schemas.openxmlformats.org/officeDocument/2006/relationships/image" Target="../media/image1917.png" /><Relationship Id="rId1918" Type="http://schemas.openxmlformats.org/officeDocument/2006/relationships/image" Target="../media/image1918.png" /><Relationship Id="rId1919" Type="http://schemas.openxmlformats.org/officeDocument/2006/relationships/image" Target="../media/image1919.png" /><Relationship Id="rId1920" Type="http://schemas.openxmlformats.org/officeDocument/2006/relationships/image" Target="../media/image1920.png" /><Relationship Id="rId1921" Type="http://schemas.openxmlformats.org/officeDocument/2006/relationships/image" Target="../media/image1921.png" /><Relationship Id="rId1922" Type="http://schemas.openxmlformats.org/officeDocument/2006/relationships/image" Target="../media/image1922.png" /><Relationship Id="rId1923" Type="http://schemas.openxmlformats.org/officeDocument/2006/relationships/image" Target="../media/image1923.png" /><Relationship Id="rId1924" Type="http://schemas.openxmlformats.org/officeDocument/2006/relationships/image" Target="../media/image1924.png" /><Relationship Id="rId1925" Type="http://schemas.openxmlformats.org/officeDocument/2006/relationships/image" Target="../media/image1925.png" /><Relationship Id="rId1926" Type="http://schemas.openxmlformats.org/officeDocument/2006/relationships/image" Target="../media/image1926.png" /><Relationship Id="rId1927" Type="http://schemas.openxmlformats.org/officeDocument/2006/relationships/image" Target="../media/image1927.png" /><Relationship Id="rId1928" Type="http://schemas.openxmlformats.org/officeDocument/2006/relationships/image" Target="../media/image1928.png" /><Relationship Id="rId1929" Type="http://schemas.openxmlformats.org/officeDocument/2006/relationships/image" Target="../media/image1929.png" /><Relationship Id="rId1930" Type="http://schemas.openxmlformats.org/officeDocument/2006/relationships/image" Target="../media/image1930.png" /><Relationship Id="rId1931" Type="http://schemas.openxmlformats.org/officeDocument/2006/relationships/image" Target="../media/image1931.png" /><Relationship Id="rId1932" Type="http://schemas.openxmlformats.org/officeDocument/2006/relationships/image" Target="../media/image1932.png" /><Relationship Id="rId1933" Type="http://schemas.openxmlformats.org/officeDocument/2006/relationships/image" Target="../media/image1933.png" /><Relationship Id="rId1934" Type="http://schemas.openxmlformats.org/officeDocument/2006/relationships/image" Target="../media/image1934.png" /><Relationship Id="rId1935" Type="http://schemas.openxmlformats.org/officeDocument/2006/relationships/image" Target="../media/image1935.png" /><Relationship Id="rId1936" Type="http://schemas.openxmlformats.org/officeDocument/2006/relationships/image" Target="../media/image1936.png" /><Relationship Id="rId1937" Type="http://schemas.openxmlformats.org/officeDocument/2006/relationships/image" Target="../media/image1937.png" /><Relationship Id="rId1938" Type="http://schemas.openxmlformats.org/officeDocument/2006/relationships/image" Target="../media/image1938.png" /><Relationship Id="rId1939" Type="http://schemas.openxmlformats.org/officeDocument/2006/relationships/image" Target="../media/image1939.png" /><Relationship Id="rId1940" Type="http://schemas.openxmlformats.org/officeDocument/2006/relationships/image" Target="../media/image1940.png" /><Relationship Id="rId1941" Type="http://schemas.openxmlformats.org/officeDocument/2006/relationships/image" Target="../media/image1941.png" /><Relationship Id="rId1942" Type="http://schemas.openxmlformats.org/officeDocument/2006/relationships/image" Target="../media/image1942.png" /><Relationship Id="rId1943" Type="http://schemas.openxmlformats.org/officeDocument/2006/relationships/image" Target="../media/image1943.png" /><Relationship Id="rId1944" Type="http://schemas.openxmlformats.org/officeDocument/2006/relationships/image" Target="../media/image1944.png" /><Relationship Id="rId1945" Type="http://schemas.openxmlformats.org/officeDocument/2006/relationships/image" Target="../media/image1945.png" /><Relationship Id="rId1946" Type="http://schemas.openxmlformats.org/officeDocument/2006/relationships/image" Target="../media/image1946.png" /><Relationship Id="rId1947" Type="http://schemas.openxmlformats.org/officeDocument/2006/relationships/image" Target="../media/image1947.png" /><Relationship Id="rId1948" Type="http://schemas.openxmlformats.org/officeDocument/2006/relationships/image" Target="../media/image1948.png" /><Relationship Id="rId1949" Type="http://schemas.openxmlformats.org/officeDocument/2006/relationships/image" Target="../media/image1949.png" /><Relationship Id="rId1950" Type="http://schemas.openxmlformats.org/officeDocument/2006/relationships/image" Target="../media/image1950.png" /><Relationship Id="rId1951" Type="http://schemas.openxmlformats.org/officeDocument/2006/relationships/image" Target="../media/image1951.png" /><Relationship Id="rId1952" Type="http://schemas.openxmlformats.org/officeDocument/2006/relationships/image" Target="../media/image1952.png" /><Relationship Id="rId1953" Type="http://schemas.openxmlformats.org/officeDocument/2006/relationships/image" Target="../media/image1953.png" /><Relationship Id="rId1954" Type="http://schemas.openxmlformats.org/officeDocument/2006/relationships/image" Target="../media/image1954.png" /><Relationship Id="rId1955" Type="http://schemas.openxmlformats.org/officeDocument/2006/relationships/image" Target="../media/image1955.png" /><Relationship Id="rId1956" Type="http://schemas.openxmlformats.org/officeDocument/2006/relationships/image" Target="../media/image1956.png" /><Relationship Id="rId1957" Type="http://schemas.openxmlformats.org/officeDocument/2006/relationships/image" Target="../media/image1957.png" /><Relationship Id="rId1958" Type="http://schemas.openxmlformats.org/officeDocument/2006/relationships/image" Target="../media/image1958.png" /><Relationship Id="rId1959" Type="http://schemas.openxmlformats.org/officeDocument/2006/relationships/image" Target="../media/image1959.png" /><Relationship Id="rId1960" Type="http://schemas.openxmlformats.org/officeDocument/2006/relationships/image" Target="../media/image1960.png" /><Relationship Id="rId1961" Type="http://schemas.openxmlformats.org/officeDocument/2006/relationships/image" Target="../media/image1961.png" /><Relationship Id="rId1962" Type="http://schemas.openxmlformats.org/officeDocument/2006/relationships/image" Target="../media/image1962.png" /><Relationship Id="rId1963" Type="http://schemas.openxmlformats.org/officeDocument/2006/relationships/image" Target="../media/image1963.png" /><Relationship Id="rId1964" Type="http://schemas.openxmlformats.org/officeDocument/2006/relationships/image" Target="../media/image1964.png" /><Relationship Id="rId1965" Type="http://schemas.openxmlformats.org/officeDocument/2006/relationships/image" Target="../media/image1965.png" /><Relationship Id="rId1966" Type="http://schemas.openxmlformats.org/officeDocument/2006/relationships/image" Target="../media/image1966.png" /><Relationship Id="rId1967" Type="http://schemas.openxmlformats.org/officeDocument/2006/relationships/image" Target="../media/image1967.png" /><Relationship Id="rId1968" Type="http://schemas.openxmlformats.org/officeDocument/2006/relationships/image" Target="../media/image1968.png" /><Relationship Id="rId1969" Type="http://schemas.openxmlformats.org/officeDocument/2006/relationships/image" Target="../media/image1969.png" /><Relationship Id="rId1970" Type="http://schemas.openxmlformats.org/officeDocument/2006/relationships/image" Target="../media/image1970.png" /><Relationship Id="rId1971" Type="http://schemas.openxmlformats.org/officeDocument/2006/relationships/image" Target="../media/image1971.png" /><Relationship Id="rId1972" Type="http://schemas.openxmlformats.org/officeDocument/2006/relationships/image" Target="../media/image1972.png" /><Relationship Id="rId1973" Type="http://schemas.openxmlformats.org/officeDocument/2006/relationships/image" Target="../media/image1973.png" /><Relationship Id="rId1974" Type="http://schemas.openxmlformats.org/officeDocument/2006/relationships/image" Target="../media/image1974.png" /><Relationship Id="rId1975" Type="http://schemas.openxmlformats.org/officeDocument/2006/relationships/image" Target="../media/image1975.png" /><Relationship Id="rId1976" Type="http://schemas.openxmlformats.org/officeDocument/2006/relationships/image" Target="../media/image1976.png" /><Relationship Id="rId1977" Type="http://schemas.openxmlformats.org/officeDocument/2006/relationships/image" Target="../media/image1977.png" /><Relationship Id="rId1978" Type="http://schemas.openxmlformats.org/officeDocument/2006/relationships/image" Target="../media/image1978.png" /><Relationship Id="rId1979" Type="http://schemas.openxmlformats.org/officeDocument/2006/relationships/image" Target="../media/image1979.png" /><Relationship Id="rId1980" Type="http://schemas.openxmlformats.org/officeDocument/2006/relationships/image" Target="../media/image1980.png" /><Relationship Id="rId1981" Type="http://schemas.openxmlformats.org/officeDocument/2006/relationships/image" Target="../media/image1981.png" /><Relationship Id="rId1982" Type="http://schemas.openxmlformats.org/officeDocument/2006/relationships/image" Target="../media/image1982.png" /><Relationship Id="rId1983" Type="http://schemas.openxmlformats.org/officeDocument/2006/relationships/image" Target="../media/image1983.png" /><Relationship Id="rId1984" Type="http://schemas.openxmlformats.org/officeDocument/2006/relationships/image" Target="../media/image1984.png" /><Relationship Id="rId1985" Type="http://schemas.openxmlformats.org/officeDocument/2006/relationships/image" Target="../media/image1985.png" /><Relationship Id="rId1986" Type="http://schemas.openxmlformats.org/officeDocument/2006/relationships/image" Target="../media/image1986.png" /><Relationship Id="rId1987" Type="http://schemas.openxmlformats.org/officeDocument/2006/relationships/image" Target="../media/image1987.png" /><Relationship Id="rId1988" Type="http://schemas.openxmlformats.org/officeDocument/2006/relationships/image" Target="../media/image1988.png" /><Relationship Id="rId1989" Type="http://schemas.openxmlformats.org/officeDocument/2006/relationships/image" Target="../media/image1989.png" /><Relationship Id="rId1990" Type="http://schemas.openxmlformats.org/officeDocument/2006/relationships/image" Target="../media/image1990.png" /><Relationship Id="rId1991" Type="http://schemas.openxmlformats.org/officeDocument/2006/relationships/image" Target="../media/image1991.png" /><Relationship Id="rId1992" Type="http://schemas.openxmlformats.org/officeDocument/2006/relationships/image" Target="../media/image1992.png" /><Relationship Id="rId1993" Type="http://schemas.openxmlformats.org/officeDocument/2006/relationships/image" Target="../media/image1993.png" /><Relationship Id="rId1994" Type="http://schemas.openxmlformats.org/officeDocument/2006/relationships/image" Target="../media/image1994.png" /><Relationship Id="rId1995" Type="http://schemas.openxmlformats.org/officeDocument/2006/relationships/image" Target="../media/image1995.png" /><Relationship Id="rId1996" Type="http://schemas.openxmlformats.org/officeDocument/2006/relationships/image" Target="../media/image1996.png" /><Relationship Id="rId1997" Type="http://schemas.openxmlformats.org/officeDocument/2006/relationships/image" Target="../media/image1997.png" /><Relationship Id="rId1998" Type="http://schemas.openxmlformats.org/officeDocument/2006/relationships/image" Target="../media/image1998.png" /><Relationship Id="rId1999" Type="http://schemas.openxmlformats.org/officeDocument/2006/relationships/image" Target="../media/image1999.png" /><Relationship Id="rId2000" Type="http://schemas.openxmlformats.org/officeDocument/2006/relationships/image" Target="../media/image2000.png" /><Relationship Id="rId2001" Type="http://schemas.openxmlformats.org/officeDocument/2006/relationships/image" Target="../media/image2001.png" /><Relationship Id="rId2002" Type="http://schemas.openxmlformats.org/officeDocument/2006/relationships/image" Target="../media/image2002.png" /><Relationship Id="rId2003" Type="http://schemas.openxmlformats.org/officeDocument/2006/relationships/image" Target="../media/image2003.png" /><Relationship Id="rId2004" Type="http://schemas.openxmlformats.org/officeDocument/2006/relationships/image" Target="../media/image2004.png" /><Relationship Id="rId2005" Type="http://schemas.openxmlformats.org/officeDocument/2006/relationships/image" Target="../media/image2005.png" /><Relationship Id="rId2006" Type="http://schemas.openxmlformats.org/officeDocument/2006/relationships/image" Target="../media/image2006.png" /><Relationship Id="rId2007" Type="http://schemas.openxmlformats.org/officeDocument/2006/relationships/image" Target="../media/image2007.png" /><Relationship Id="rId2008" Type="http://schemas.openxmlformats.org/officeDocument/2006/relationships/image" Target="../media/image2008.png" /><Relationship Id="rId2009" Type="http://schemas.openxmlformats.org/officeDocument/2006/relationships/image" Target="../media/image2009.png" /><Relationship Id="rId2010" Type="http://schemas.openxmlformats.org/officeDocument/2006/relationships/image" Target="../media/image2010.png" /><Relationship Id="rId2011" Type="http://schemas.openxmlformats.org/officeDocument/2006/relationships/image" Target="../media/image2011.png" /><Relationship Id="rId2012" Type="http://schemas.openxmlformats.org/officeDocument/2006/relationships/image" Target="../media/image2012.png" /><Relationship Id="rId2013" Type="http://schemas.openxmlformats.org/officeDocument/2006/relationships/image" Target="../media/image2013.png" /><Relationship Id="rId2014" Type="http://schemas.openxmlformats.org/officeDocument/2006/relationships/image" Target="../media/image2014.png" /><Relationship Id="rId2015" Type="http://schemas.openxmlformats.org/officeDocument/2006/relationships/image" Target="../media/image2015.png" /><Relationship Id="rId2016" Type="http://schemas.openxmlformats.org/officeDocument/2006/relationships/image" Target="../media/image2016.png" /><Relationship Id="rId2017" Type="http://schemas.openxmlformats.org/officeDocument/2006/relationships/image" Target="../media/image2017.png" /><Relationship Id="rId2018" Type="http://schemas.openxmlformats.org/officeDocument/2006/relationships/image" Target="../media/image2018.png" /><Relationship Id="rId2019" Type="http://schemas.openxmlformats.org/officeDocument/2006/relationships/image" Target="../media/image2019.png" /><Relationship Id="rId2020" Type="http://schemas.openxmlformats.org/officeDocument/2006/relationships/image" Target="../media/image2020.png" /><Relationship Id="rId2021" Type="http://schemas.openxmlformats.org/officeDocument/2006/relationships/image" Target="../media/image2021.png" /><Relationship Id="rId2022" Type="http://schemas.openxmlformats.org/officeDocument/2006/relationships/image" Target="../media/image2022.png" /><Relationship Id="rId2023" Type="http://schemas.openxmlformats.org/officeDocument/2006/relationships/image" Target="../media/image2023.png" /><Relationship Id="rId2024" Type="http://schemas.openxmlformats.org/officeDocument/2006/relationships/image" Target="../media/image2024.png" /><Relationship Id="rId2025" Type="http://schemas.openxmlformats.org/officeDocument/2006/relationships/image" Target="../media/image2025.png" /><Relationship Id="rId2026" Type="http://schemas.openxmlformats.org/officeDocument/2006/relationships/image" Target="../media/image2026.png" /><Relationship Id="rId2027" Type="http://schemas.openxmlformats.org/officeDocument/2006/relationships/image" Target="../media/image2027.png" /><Relationship Id="rId2028" Type="http://schemas.openxmlformats.org/officeDocument/2006/relationships/image" Target="../media/image2028.png" /><Relationship Id="rId2029" Type="http://schemas.openxmlformats.org/officeDocument/2006/relationships/image" Target="../media/image2029.png" /><Relationship Id="rId2030" Type="http://schemas.openxmlformats.org/officeDocument/2006/relationships/image" Target="../media/image2030.png" /><Relationship Id="rId2031" Type="http://schemas.openxmlformats.org/officeDocument/2006/relationships/image" Target="../media/image2031.png" /><Relationship Id="rId2032" Type="http://schemas.openxmlformats.org/officeDocument/2006/relationships/image" Target="../media/image2032.png" /><Relationship Id="rId2033" Type="http://schemas.openxmlformats.org/officeDocument/2006/relationships/image" Target="../media/image2033.png" /><Relationship Id="rId2034" Type="http://schemas.openxmlformats.org/officeDocument/2006/relationships/image" Target="../media/image2034.png" /><Relationship Id="rId2035" Type="http://schemas.openxmlformats.org/officeDocument/2006/relationships/image" Target="../media/image2035.png" /><Relationship Id="rId2036" Type="http://schemas.openxmlformats.org/officeDocument/2006/relationships/image" Target="../media/image2036.png" /><Relationship Id="rId2037" Type="http://schemas.openxmlformats.org/officeDocument/2006/relationships/image" Target="../media/image2037.png" /><Relationship Id="rId2038" Type="http://schemas.openxmlformats.org/officeDocument/2006/relationships/image" Target="../media/image2038.png" /><Relationship Id="rId2039" Type="http://schemas.openxmlformats.org/officeDocument/2006/relationships/image" Target="../media/image2039.png" /><Relationship Id="rId2040" Type="http://schemas.openxmlformats.org/officeDocument/2006/relationships/image" Target="../media/image2040.png" /><Relationship Id="rId2041" Type="http://schemas.openxmlformats.org/officeDocument/2006/relationships/image" Target="../media/image2041.png" /><Relationship Id="rId2042" Type="http://schemas.openxmlformats.org/officeDocument/2006/relationships/image" Target="../media/image2042.png" /><Relationship Id="rId2043" Type="http://schemas.openxmlformats.org/officeDocument/2006/relationships/image" Target="../media/image2043.png" /><Relationship Id="rId2044" Type="http://schemas.openxmlformats.org/officeDocument/2006/relationships/image" Target="../media/image2044.png" /><Relationship Id="rId2045" Type="http://schemas.openxmlformats.org/officeDocument/2006/relationships/image" Target="../media/image2045.png" /><Relationship Id="rId2046" Type="http://schemas.openxmlformats.org/officeDocument/2006/relationships/image" Target="../media/image2046.png" /><Relationship Id="rId2047" Type="http://schemas.openxmlformats.org/officeDocument/2006/relationships/image" Target="../media/image2047.png" /><Relationship Id="rId2048" Type="http://schemas.openxmlformats.org/officeDocument/2006/relationships/image" Target="../media/image2048.png" /><Relationship Id="rId2049" Type="http://schemas.openxmlformats.org/officeDocument/2006/relationships/image" Target="../media/image2049.png" /><Relationship Id="rId2050" Type="http://schemas.openxmlformats.org/officeDocument/2006/relationships/image" Target="../media/image2050.png" /><Relationship Id="rId2051" Type="http://schemas.openxmlformats.org/officeDocument/2006/relationships/image" Target="../media/image2051.png" /><Relationship Id="rId2052" Type="http://schemas.openxmlformats.org/officeDocument/2006/relationships/image" Target="../media/image2052.png" /><Relationship Id="rId2053" Type="http://schemas.openxmlformats.org/officeDocument/2006/relationships/image" Target="../media/image2053.png" /><Relationship Id="rId2054" Type="http://schemas.openxmlformats.org/officeDocument/2006/relationships/image" Target="../media/image2054.png" /><Relationship Id="rId2055" Type="http://schemas.openxmlformats.org/officeDocument/2006/relationships/image" Target="../media/image2055.png" /><Relationship Id="rId2056" Type="http://schemas.openxmlformats.org/officeDocument/2006/relationships/image" Target="../media/image2056.png" /><Relationship Id="rId2057" Type="http://schemas.openxmlformats.org/officeDocument/2006/relationships/image" Target="../media/image2057.png" /><Relationship Id="rId2058" Type="http://schemas.openxmlformats.org/officeDocument/2006/relationships/image" Target="../media/image2058.png" /><Relationship Id="rId2059" Type="http://schemas.openxmlformats.org/officeDocument/2006/relationships/image" Target="../media/image2059.png" /><Relationship Id="rId2060" Type="http://schemas.openxmlformats.org/officeDocument/2006/relationships/image" Target="../media/image2060.png" /><Relationship Id="rId2061" Type="http://schemas.openxmlformats.org/officeDocument/2006/relationships/image" Target="../media/image2061.png" /><Relationship Id="rId2062" Type="http://schemas.openxmlformats.org/officeDocument/2006/relationships/image" Target="../media/image2062.png" 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063" Type="http://schemas.openxmlformats.org/officeDocument/2006/relationships/image" Target="../media/image2063.png" /><Relationship Id="rId2064" Type="http://schemas.openxmlformats.org/officeDocument/2006/relationships/image" Target="../media/image2064.png" /><Relationship Id="rId2065" Type="http://schemas.openxmlformats.org/officeDocument/2006/relationships/image" Target="../media/image2065.png" /><Relationship Id="rId2066" Type="http://schemas.openxmlformats.org/officeDocument/2006/relationships/image" Target="../media/image2066.png" /><Relationship Id="rId2067" Type="http://schemas.openxmlformats.org/officeDocument/2006/relationships/image" Target="../media/image2067.png" /><Relationship Id="rId2068" Type="http://schemas.openxmlformats.org/officeDocument/2006/relationships/image" Target="../media/image2068.png" /><Relationship Id="rId2069" Type="http://schemas.openxmlformats.org/officeDocument/2006/relationships/image" Target="../media/image2069.png" /><Relationship Id="rId2070" Type="http://schemas.openxmlformats.org/officeDocument/2006/relationships/image" Target="../media/image2070.png" /><Relationship Id="rId2071" Type="http://schemas.openxmlformats.org/officeDocument/2006/relationships/image" Target="../media/image2071.png" /><Relationship Id="rId2072" Type="http://schemas.openxmlformats.org/officeDocument/2006/relationships/image" Target="../media/image2072.png" /><Relationship Id="rId2073" Type="http://schemas.openxmlformats.org/officeDocument/2006/relationships/image" Target="../media/image2073.png" /><Relationship Id="rId2074" Type="http://schemas.openxmlformats.org/officeDocument/2006/relationships/image" Target="../media/image2074.png" /><Relationship Id="rId2075" Type="http://schemas.openxmlformats.org/officeDocument/2006/relationships/image" Target="../media/image2075.png" /><Relationship Id="rId2076" Type="http://schemas.openxmlformats.org/officeDocument/2006/relationships/image" Target="../media/image2076.png" /><Relationship Id="rId2077" Type="http://schemas.openxmlformats.org/officeDocument/2006/relationships/image" Target="../media/image2077.png" /><Relationship Id="rId2078" Type="http://schemas.openxmlformats.org/officeDocument/2006/relationships/image" Target="../media/image2078.png" /><Relationship Id="rId2079" Type="http://schemas.openxmlformats.org/officeDocument/2006/relationships/image" Target="../media/image2079.png" /><Relationship Id="rId2080" Type="http://schemas.openxmlformats.org/officeDocument/2006/relationships/image" Target="../media/image2080.png" /><Relationship Id="rId2081" Type="http://schemas.openxmlformats.org/officeDocument/2006/relationships/image" Target="../media/image2081.png" /><Relationship Id="rId2082" Type="http://schemas.openxmlformats.org/officeDocument/2006/relationships/image" Target="../media/image2082.png" /><Relationship Id="rId2083" Type="http://schemas.openxmlformats.org/officeDocument/2006/relationships/image" Target="../media/image2083.png" /><Relationship Id="rId2084" Type="http://schemas.openxmlformats.org/officeDocument/2006/relationships/image" Target="../media/image2084.png" /><Relationship Id="rId2085" Type="http://schemas.openxmlformats.org/officeDocument/2006/relationships/image" Target="../media/image2085.png" /><Relationship Id="rId2086" Type="http://schemas.openxmlformats.org/officeDocument/2006/relationships/image" Target="../media/image2086.png" /><Relationship Id="rId2087" Type="http://schemas.openxmlformats.org/officeDocument/2006/relationships/image" Target="../media/image2087.png" /><Relationship Id="rId2088" Type="http://schemas.openxmlformats.org/officeDocument/2006/relationships/image" Target="../media/image2088.png" /><Relationship Id="rId2089" Type="http://schemas.openxmlformats.org/officeDocument/2006/relationships/image" Target="../media/image2089.png" /><Relationship Id="rId2090" Type="http://schemas.openxmlformats.org/officeDocument/2006/relationships/image" Target="../media/image2090.png" /><Relationship Id="rId2091" Type="http://schemas.openxmlformats.org/officeDocument/2006/relationships/image" Target="../media/image2091.png" /><Relationship Id="rId2092" Type="http://schemas.openxmlformats.org/officeDocument/2006/relationships/image" Target="../media/image2092.png" /><Relationship Id="rId2093" Type="http://schemas.openxmlformats.org/officeDocument/2006/relationships/image" Target="../media/image2093.png" /><Relationship Id="rId2094" Type="http://schemas.openxmlformats.org/officeDocument/2006/relationships/image" Target="../media/image2094.png" /><Relationship Id="rId2095" Type="http://schemas.openxmlformats.org/officeDocument/2006/relationships/image" Target="../media/image2095.png" /><Relationship Id="rId2096" Type="http://schemas.openxmlformats.org/officeDocument/2006/relationships/image" Target="../media/image2096.png" /><Relationship Id="rId2097" Type="http://schemas.openxmlformats.org/officeDocument/2006/relationships/image" Target="../media/image2097.png" /><Relationship Id="rId2098" Type="http://schemas.openxmlformats.org/officeDocument/2006/relationships/image" Target="../media/image2098.png" /><Relationship Id="rId2099" Type="http://schemas.openxmlformats.org/officeDocument/2006/relationships/image" Target="../media/image2099.png" /><Relationship Id="rId2100" Type="http://schemas.openxmlformats.org/officeDocument/2006/relationships/image" Target="../media/image2100.png" /><Relationship Id="rId2101" Type="http://schemas.openxmlformats.org/officeDocument/2006/relationships/image" Target="../media/image2101.png" /><Relationship Id="rId2102" Type="http://schemas.openxmlformats.org/officeDocument/2006/relationships/image" Target="../media/image2102.png" /><Relationship Id="rId2103" Type="http://schemas.openxmlformats.org/officeDocument/2006/relationships/image" Target="../media/image2103.png" /><Relationship Id="rId2104" Type="http://schemas.openxmlformats.org/officeDocument/2006/relationships/image" Target="../media/image2104.png" /><Relationship Id="rId2105" Type="http://schemas.openxmlformats.org/officeDocument/2006/relationships/image" Target="../media/image2105.png" /><Relationship Id="rId2106" Type="http://schemas.openxmlformats.org/officeDocument/2006/relationships/image" Target="../media/image2106.png" /><Relationship Id="rId2107" Type="http://schemas.openxmlformats.org/officeDocument/2006/relationships/image" Target="../media/image2107.png" /><Relationship Id="rId2108" Type="http://schemas.openxmlformats.org/officeDocument/2006/relationships/image" Target="../media/image2108.png" /><Relationship Id="rId2109" Type="http://schemas.openxmlformats.org/officeDocument/2006/relationships/image" Target="../media/image2109.png" /><Relationship Id="rId2110" Type="http://schemas.openxmlformats.org/officeDocument/2006/relationships/image" Target="../media/image2110.png" /><Relationship Id="rId2111" Type="http://schemas.openxmlformats.org/officeDocument/2006/relationships/image" Target="../media/image2111.png" /><Relationship Id="rId2112" Type="http://schemas.openxmlformats.org/officeDocument/2006/relationships/image" Target="../media/image2112.png" /><Relationship Id="rId2113" Type="http://schemas.openxmlformats.org/officeDocument/2006/relationships/image" Target="../media/image2113.png" /><Relationship Id="rId2114" Type="http://schemas.openxmlformats.org/officeDocument/2006/relationships/image" Target="../media/image2114.png" /><Relationship Id="rId2115" Type="http://schemas.openxmlformats.org/officeDocument/2006/relationships/image" Target="../media/image2115.png" /><Relationship Id="rId2116" Type="http://schemas.openxmlformats.org/officeDocument/2006/relationships/image" Target="../media/image2116.png" /><Relationship Id="rId2117" Type="http://schemas.openxmlformats.org/officeDocument/2006/relationships/image" Target="../media/image2117.png" /><Relationship Id="rId2118" Type="http://schemas.openxmlformats.org/officeDocument/2006/relationships/image" Target="../media/image2118.png" /><Relationship Id="rId2119" Type="http://schemas.openxmlformats.org/officeDocument/2006/relationships/image" Target="../media/image2119.png" /><Relationship Id="rId2120" Type="http://schemas.openxmlformats.org/officeDocument/2006/relationships/image" Target="../media/image2120.png" /><Relationship Id="rId2121" Type="http://schemas.openxmlformats.org/officeDocument/2006/relationships/image" Target="../media/image2121.png" /><Relationship Id="rId2122" Type="http://schemas.openxmlformats.org/officeDocument/2006/relationships/image" Target="../media/image2122.png" /><Relationship Id="rId2123" Type="http://schemas.openxmlformats.org/officeDocument/2006/relationships/image" Target="../media/image2123.png" /><Relationship Id="rId2124" Type="http://schemas.openxmlformats.org/officeDocument/2006/relationships/image" Target="../media/image2124.png" /><Relationship Id="rId2125" Type="http://schemas.openxmlformats.org/officeDocument/2006/relationships/image" Target="../media/image2125.png" /><Relationship Id="rId2126" Type="http://schemas.openxmlformats.org/officeDocument/2006/relationships/image" Target="../media/image2126.png" /><Relationship Id="rId2127" Type="http://schemas.openxmlformats.org/officeDocument/2006/relationships/image" Target="../media/image2127.png" /><Relationship Id="rId2128" Type="http://schemas.openxmlformats.org/officeDocument/2006/relationships/image" Target="../media/image2128.png" /><Relationship Id="rId2129" Type="http://schemas.openxmlformats.org/officeDocument/2006/relationships/image" Target="../media/image2129.png" /><Relationship Id="rId2130" Type="http://schemas.openxmlformats.org/officeDocument/2006/relationships/image" Target="../media/image2130.png" /><Relationship Id="rId2131" Type="http://schemas.openxmlformats.org/officeDocument/2006/relationships/image" Target="../media/image2131.png" /><Relationship Id="rId2132" Type="http://schemas.openxmlformats.org/officeDocument/2006/relationships/image" Target="../media/image2132.png" /><Relationship Id="rId2133" Type="http://schemas.openxmlformats.org/officeDocument/2006/relationships/image" Target="../media/image2133.png" /><Relationship Id="rId2134" Type="http://schemas.openxmlformats.org/officeDocument/2006/relationships/image" Target="../media/image2134.png" /><Relationship Id="rId2135" Type="http://schemas.openxmlformats.org/officeDocument/2006/relationships/image" Target="../media/image2135.png" /><Relationship Id="rId2136" Type="http://schemas.openxmlformats.org/officeDocument/2006/relationships/image" Target="../media/image2136.png" /><Relationship Id="rId2137" Type="http://schemas.openxmlformats.org/officeDocument/2006/relationships/image" Target="../media/image2137.png" /><Relationship Id="rId2138" Type="http://schemas.openxmlformats.org/officeDocument/2006/relationships/image" Target="../media/image2138.png" /><Relationship Id="rId2139" Type="http://schemas.openxmlformats.org/officeDocument/2006/relationships/image" Target="../media/image2139.png" /><Relationship Id="rId2140" Type="http://schemas.openxmlformats.org/officeDocument/2006/relationships/image" Target="../media/image2140.png" /><Relationship Id="rId2141" Type="http://schemas.openxmlformats.org/officeDocument/2006/relationships/image" Target="../media/image2141.png" /><Relationship Id="rId2142" Type="http://schemas.openxmlformats.org/officeDocument/2006/relationships/image" Target="../media/image2142.png" /><Relationship Id="rId2143" Type="http://schemas.openxmlformats.org/officeDocument/2006/relationships/image" Target="../media/image2143.png" /><Relationship Id="rId2144" Type="http://schemas.openxmlformats.org/officeDocument/2006/relationships/image" Target="../media/image2144.png" /><Relationship Id="rId2145" Type="http://schemas.openxmlformats.org/officeDocument/2006/relationships/image" Target="../media/image2145.png" /><Relationship Id="rId2146" Type="http://schemas.openxmlformats.org/officeDocument/2006/relationships/image" Target="../media/image2146.png" /><Relationship Id="rId2147" Type="http://schemas.openxmlformats.org/officeDocument/2006/relationships/image" Target="../media/image2147.png" /><Relationship Id="rId2148" Type="http://schemas.openxmlformats.org/officeDocument/2006/relationships/image" Target="../media/image2148.png" /><Relationship Id="rId2149" Type="http://schemas.openxmlformats.org/officeDocument/2006/relationships/image" Target="../media/image2149.png" /><Relationship Id="rId2150" Type="http://schemas.openxmlformats.org/officeDocument/2006/relationships/image" Target="../media/image2150.png" /><Relationship Id="rId2151" Type="http://schemas.openxmlformats.org/officeDocument/2006/relationships/image" Target="../media/image2151.png" /><Relationship Id="rId2152" Type="http://schemas.openxmlformats.org/officeDocument/2006/relationships/image" Target="../media/image2152.png" /><Relationship Id="rId2153" Type="http://schemas.openxmlformats.org/officeDocument/2006/relationships/image" Target="../media/image2153.png" /><Relationship Id="rId2154" Type="http://schemas.openxmlformats.org/officeDocument/2006/relationships/image" Target="../media/image2154.png" /><Relationship Id="rId2155" Type="http://schemas.openxmlformats.org/officeDocument/2006/relationships/image" Target="../media/image2155.png" /><Relationship Id="rId2156" Type="http://schemas.openxmlformats.org/officeDocument/2006/relationships/image" Target="../media/image2156.png" /><Relationship Id="rId2157" Type="http://schemas.openxmlformats.org/officeDocument/2006/relationships/image" Target="../media/image2157.png" /><Relationship Id="rId2158" Type="http://schemas.openxmlformats.org/officeDocument/2006/relationships/image" Target="../media/image2158.png" /><Relationship Id="rId2159" Type="http://schemas.openxmlformats.org/officeDocument/2006/relationships/image" Target="../media/image2159.png" /><Relationship Id="rId2160" Type="http://schemas.openxmlformats.org/officeDocument/2006/relationships/image" Target="../media/image2160.png" /><Relationship Id="rId2161" Type="http://schemas.openxmlformats.org/officeDocument/2006/relationships/image" Target="../media/image2161.png" /><Relationship Id="rId2162" Type="http://schemas.openxmlformats.org/officeDocument/2006/relationships/image" Target="../media/image2162.png" /><Relationship Id="rId2163" Type="http://schemas.openxmlformats.org/officeDocument/2006/relationships/image" Target="../media/image2163.png" /><Relationship Id="rId2164" Type="http://schemas.openxmlformats.org/officeDocument/2006/relationships/image" Target="../media/image2164.png" /><Relationship Id="rId2165" Type="http://schemas.openxmlformats.org/officeDocument/2006/relationships/image" Target="../media/image2165.png" /><Relationship Id="rId2166" Type="http://schemas.openxmlformats.org/officeDocument/2006/relationships/image" Target="../media/image2166.png" /><Relationship Id="rId2167" Type="http://schemas.openxmlformats.org/officeDocument/2006/relationships/image" Target="../media/image2167.png" /><Relationship Id="rId2168" Type="http://schemas.openxmlformats.org/officeDocument/2006/relationships/image" Target="../media/image2168.png" /><Relationship Id="rId2169" Type="http://schemas.openxmlformats.org/officeDocument/2006/relationships/image" Target="../media/image2169.png" /><Relationship Id="rId2170" Type="http://schemas.openxmlformats.org/officeDocument/2006/relationships/image" Target="../media/image2170.png" /><Relationship Id="rId2171" Type="http://schemas.openxmlformats.org/officeDocument/2006/relationships/image" Target="../media/image2171.png" /><Relationship Id="rId2172" Type="http://schemas.openxmlformats.org/officeDocument/2006/relationships/image" Target="../media/image2172.png" /><Relationship Id="rId2173" Type="http://schemas.openxmlformats.org/officeDocument/2006/relationships/image" Target="../media/image2173.png" /><Relationship Id="rId2174" Type="http://schemas.openxmlformats.org/officeDocument/2006/relationships/image" Target="../media/image2174.png" /><Relationship Id="rId2175" Type="http://schemas.openxmlformats.org/officeDocument/2006/relationships/image" Target="../media/image2175.png" /><Relationship Id="rId2176" Type="http://schemas.openxmlformats.org/officeDocument/2006/relationships/image" Target="../media/image2176.png" /><Relationship Id="rId2177" Type="http://schemas.openxmlformats.org/officeDocument/2006/relationships/image" Target="../media/image2177.png" /><Relationship Id="rId2178" Type="http://schemas.openxmlformats.org/officeDocument/2006/relationships/image" Target="../media/image2178.png" /><Relationship Id="rId2179" Type="http://schemas.openxmlformats.org/officeDocument/2006/relationships/image" Target="../media/image2179.png" /><Relationship Id="rId2180" Type="http://schemas.openxmlformats.org/officeDocument/2006/relationships/image" Target="../media/image2180.png" /><Relationship Id="rId2181" Type="http://schemas.openxmlformats.org/officeDocument/2006/relationships/image" Target="../media/image2181.png" /><Relationship Id="rId2182" Type="http://schemas.openxmlformats.org/officeDocument/2006/relationships/image" Target="../media/image2182.png" /><Relationship Id="rId2183" Type="http://schemas.openxmlformats.org/officeDocument/2006/relationships/image" Target="../media/image2183.png" /><Relationship Id="rId2184" Type="http://schemas.openxmlformats.org/officeDocument/2006/relationships/image" Target="../media/image2184.png" /><Relationship Id="rId2185" Type="http://schemas.openxmlformats.org/officeDocument/2006/relationships/image" Target="../media/image2185.png" /><Relationship Id="rId2186" Type="http://schemas.openxmlformats.org/officeDocument/2006/relationships/image" Target="../media/image2186.png" /><Relationship Id="rId2187" Type="http://schemas.openxmlformats.org/officeDocument/2006/relationships/image" Target="../media/image2187.png" /><Relationship Id="rId2188" Type="http://schemas.openxmlformats.org/officeDocument/2006/relationships/image" Target="../media/image2188.png" /><Relationship Id="rId2189" Type="http://schemas.openxmlformats.org/officeDocument/2006/relationships/image" Target="../media/image2189.png" /><Relationship Id="rId2190" Type="http://schemas.openxmlformats.org/officeDocument/2006/relationships/image" Target="../media/image2190.png" /><Relationship Id="rId2191" Type="http://schemas.openxmlformats.org/officeDocument/2006/relationships/image" Target="../media/image2191.png" /><Relationship Id="rId2192" Type="http://schemas.openxmlformats.org/officeDocument/2006/relationships/image" Target="../media/image2192.png" /><Relationship Id="rId2193" Type="http://schemas.openxmlformats.org/officeDocument/2006/relationships/image" Target="../media/image2193.png" /><Relationship Id="rId2194" Type="http://schemas.openxmlformats.org/officeDocument/2006/relationships/image" Target="../media/image2194.png" /><Relationship Id="rId2195" Type="http://schemas.openxmlformats.org/officeDocument/2006/relationships/image" Target="../media/image2195.png" /><Relationship Id="rId2196" Type="http://schemas.openxmlformats.org/officeDocument/2006/relationships/image" Target="../media/image2196.png" /><Relationship Id="rId2197" Type="http://schemas.openxmlformats.org/officeDocument/2006/relationships/image" Target="../media/image2197.png" /><Relationship Id="rId2198" Type="http://schemas.openxmlformats.org/officeDocument/2006/relationships/image" Target="../media/image2198.png" /><Relationship Id="rId2199" Type="http://schemas.openxmlformats.org/officeDocument/2006/relationships/image" Target="../media/image2199.png" /><Relationship Id="rId2200" Type="http://schemas.openxmlformats.org/officeDocument/2006/relationships/image" Target="../media/image2200.png" /><Relationship Id="rId2201" Type="http://schemas.openxmlformats.org/officeDocument/2006/relationships/image" Target="../media/image2201.png" /><Relationship Id="rId2202" Type="http://schemas.openxmlformats.org/officeDocument/2006/relationships/image" Target="../media/image2202.png" /><Relationship Id="rId2203" Type="http://schemas.openxmlformats.org/officeDocument/2006/relationships/image" Target="../media/image2203.png" /><Relationship Id="rId2204" Type="http://schemas.openxmlformats.org/officeDocument/2006/relationships/image" Target="../media/image2204.png" /><Relationship Id="rId2205" Type="http://schemas.openxmlformats.org/officeDocument/2006/relationships/image" Target="../media/image2205.png" /><Relationship Id="rId2206" Type="http://schemas.openxmlformats.org/officeDocument/2006/relationships/image" Target="../media/image2206.png" /><Relationship Id="rId2207" Type="http://schemas.openxmlformats.org/officeDocument/2006/relationships/image" Target="../media/image2207.png" /><Relationship Id="rId2208" Type="http://schemas.openxmlformats.org/officeDocument/2006/relationships/image" Target="../media/image2208.png" /><Relationship Id="rId2209" Type="http://schemas.openxmlformats.org/officeDocument/2006/relationships/image" Target="../media/image2209.png" /><Relationship Id="rId2210" Type="http://schemas.openxmlformats.org/officeDocument/2006/relationships/image" Target="../media/image2210.png" /><Relationship Id="rId2211" Type="http://schemas.openxmlformats.org/officeDocument/2006/relationships/image" Target="../media/image2211.png" /><Relationship Id="rId2212" Type="http://schemas.openxmlformats.org/officeDocument/2006/relationships/image" Target="../media/image2212.png" /><Relationship Id="rId2213" Type="http://schemas.openxmlformats.org/officeDocument/2006/relationships/image" Target="../media/image2213.png" /><Relationship Id="rId2214" Type="http://schemas.openxmlformats.org/officeDocument/2006/relationships/image" Target="../media/image2214.png" /><Relationship Id="rId2215" Type="http://schemas.openxmlformats.org/officeDocument/2006/relationships/image" Target="../media/image2215.png" /><Relationship Id="rId2216" Type="http://schemas.openxmlformats.org/officeDocument/2006/relationships/image" Target="../media/image2216.png" /><Relationship Id="rId2217" Type="http://schemas.openxmlformats.org/officeDocument/2006/relationships/image" Target="../media/image2217.png" /><Relationship Id="rId2218" Type="http://schemas.openxmlformats.org/officeDocument/2006/relationships/image" Target="../media/image2218.png" /><Relationship Id="rId2219" Type="http://schemas.openxmlformats.org/officeDocument/2006/relationships/image" Target="../media/image2219.png" /><Relationship Id="rId2220" Type="http://schemas.openxmlformats.org/officeDocument/2006/relationships/image" Target="../media/image2220.png" /><Relationship Id="rId2221" Type="http://schemas.openxmlformats.org/officeDocument/2006/relationships/image" Target="../media/image2221.png" /><Relationship Id="rId2222" Type="http://schemas.openxmlformats.org/officeDocument/2006/relationships/image" Target="../media/image2222.png" /><Relationship Id="rId2223" Type="http://schemas.openxmlformats.org/officeDocument/2006/relationships/image" Target="../media/image2223.png" /><Relationship Id="rId2224" Type="http://schemas.openxmlformats.org/officeDocument/2006/relationships/image" Target="../media/image2224.png" /><Relationship Id="rId2225" Type="http://schemas.openxmlformats.org/officeDocument/2006/relationships/image" Target="../media/image2225.png" /><Relationship Id="rId2226" Type="http://schemas.openxmlformats.org/officeDocument/2006/relationships/image" Target="../media/image2226.png" /><Relationship Id="rId2227" Type="http://schemas.openxmlformats.org/officeDocument/2006/relationships/image" Target="../media/image2227.png" /><Relationship Id="rId2228" Type="http://schemas.openxmlformats.org/officeDocument/2006/relationships/image" Target="../media/image2228.png" /><Relationship Id="rId2229" Type="http://schemas.openxmlformats.org/officeDocument/2006/relationships/image" Target="../media/image2229.png" /><Relationship Id="rId2230" Type="http://schemas.openxmlformats.org/officeDocument/2006/relationships/image" Target="../media/image2230.png" /><Relationship Id="rId2231" Type="http://schemas.openxmlformats.org/officeDocument/2006/relationships/image" Target="../media/image2231.png" /><Relationship Id="rId2232" Type="http://schemas.openxmlformats.org/officeDocument/2006/relationships/image" Target="../media/image2232.png" /><Relationship Id="rId2233" Type="http://schemas.openxmlformats.org/officeDocument/2006/relationships/image" Target="../media/image2233.png" /><Relationship Id="rId2234" Type="http://schemas.openxmlformats.org/officeDocument/2006/relationships/image" Target="../media/image2234.png" /><Relationship Id="rId2235" Type="http://schemas.openxmlformats.org/officeDocument/2006/relationships/image" Target="../media/image2235.png" /><Relationship Id="rId2236" Type="http://schemas.openxmlformats.org/officeDocument/2006/relationships/image" Target="../media/image2236.png" /><Relationship Id="rId2237" Type="http://schemas.openxmlformats.org/officeDocument/2006/relationships/image" Target="../media/image2237.png" /><Relationship Id="rId2238" Type="http://schemas.openxmlformats.org/officeDocument/2006/relationships/image" Target="../media/image2238.png" /><Relationship Id="rId2239" Type="http://schemas.openxmlformats.org/officeDocument/2006/relationships/image" Target="../media/image2239.png" /><Relationship Id="rId2240" Type="http://schemas.openxmlformats.org/officeDocument/2006/relationships/image" Target="../media/image2240.png" /><Relationship Id="rId2241" Type="http://schemas.openxmlformats.org/officeDocument/2006/relationships/image" Target="../media/image2241.png" /><Relationship Id="rId2242" Type="http://schemas.openxmlformats.org/officeDocument/2006/relationships/image" Target="../media/image2242.png" /><Relationship Id="rId2243" Type="http://schemas.openxmlformats.org/officeDocument/2006/relationships/image" Target="../media/image2243.png" /><Relationship Id="rId2244" Type="http://schemas.openxmlformats.org/officeDocument/2006/relationships/image" Target="../media/image2244.png" /><Relationship Id="rId2245" Type="http://schemas.openxmlformats.org/officeDocument/2006/relationships/image" Target="../media/image2245.png" /><Relationship Id="rId2246" Type="http://schemas.openxmlformats.org/officeDocument/2006/relationships/image" Target="../media/image2246.png" /><Relationship Id="rId2247" Type="http://schemas.openxmlformats.org/officeDocument/2006/relationships/image" Target="../media/image2247.png" /><Relationship Id="rId2248" Type="http://schemas.openxmlformats.org/officeDocument/2006/relationships/image" Target="../media/image2248.png" /><Relationship Id="rId2249" Type="http://schemas.openxmlformats.org/officeDocument/2006/relationships/image" Target="../media/image2249.png" /><Relationship Id="rId2250" Type="http://schemas.openxmlformats.org/officeDocument/2006/relationships/image" Target="../media/image2250.png" /><Relationship Id="rId2251" Type="http://schemas.openxmlformats.org/officeDocument/2006/relationships/image" Target="../media/image2251.png" /><Relationship Id="rId2252" Type="http://schemas.openxmlformats.org/officeDocument/2006/relationships/image" Target="../media/image2252.png" /><Relationship Id="rId2253" Type="http://schemas.openxmlformats.org/officeDocument/2006/relationships/image" Target="../media/image2253.png" /><Relationship Id="rId2254" Type="http://schemas.openxmlformats.org/officeDocument/2006/relationships/image" Target="../media/image2254.png" /><Relationship Id="rId2255" Type="http://schemas.openxmlformats.org/officeDocument/2006/relationships/image" Target="../media/image2255.png" /><Relationship Id="rId2256" Type="http://schemas.openxmlformats.org/officeDocument/2006/relationships/image" Target="../media/image2256.png" /><Relationship Id="rId2257" Type="http://schemas.openxmlformats.org/officeDocument/2006/relationships/image" Target="../media/image2257.png" /><Relationship Id="rId2258" Type="http://schemas.openxmlformats.org/officeDocument/2006/relationships/image" Target="../media/image2258.png" /><Relationship Id="rId2259" Type="http://schemas.openxmlformats.org/officeDocument/2006/relationships/image" Target="../media/image2259.png" /><Relationship Id="rId2260" Type="http://schemas.openxmlformats.org/officeDocument/2006/relationships/image" Target="../media/image2260.png" /><Relationship Id="rId2261" Type="http://schemas.openxmlformats.org/officeDocument/2006/relationships/image" Target="../media/image2261.png" /><Relationship Id="rId2262" Type="http://schemas.openxmlformats.org/officeDocument/2006/relationships/image" Target="../media/image2262.png" /><Relationship Id="rId2263" Type="http://schemas.openxmlformats.org/officeDocument/2006/relationships/image" Target="../media/image2263.png" /><Relationship Id="rId2264" Type="http://schemas.openxmlformats.org/officeDocument/2006/relationships/image" Target="../media/image2264.png" /><Relationship Id="rId2265" Type="http://schemas.openxmlformats.org/officeDocument/2006/relationships/image" Target="../media/image2265.png" /><Relationship Id="rId2266" Type="http://schemas.openxmlformats.org/officeDocument/2006/relationships/image" Target="../media/image2266.png" /><Relationship Id="rId2267" Type="http://schemas.openxmlformats.org/officeDocument/2006/relationships/image" Target="../media/image2267.png" /><Relationship Id="rId2268" Type="http://schemas.openxmlformats.org/officeDocument/2006/relationships/image" Target="../media/image2268.png" /><Relationship Id="rId2269" Type="http://schemas.openxmlformats.org/officeDocument/2006/relationships/image" Target="../media/image2269.png" /><Relationship Id="rId2270" Type="http://schemas.openxmlformats.org/officeDocument/2006/relationships/image" Target="../media/image2270.png" /><Relationship Id="rId2271" Type="http://schemas.openxmlformats.org/officeDocument/2006/relationships/image" Target="../media/image2271.png" /><Relationship Id="rId2272" Type="http://schemas.openxmlformats.org/officeDocument/2006/relationships/image" Target="../media/image2272.png" /><Relationship Id="rId2273" Type="http://schemas.openxmlformats.org/officeDocument/2006/relationships/image" Target="../media/image2273.png" /><Relationship Id="rId2274" Type="http://schemas.openxmlformats.org/officeDocument/2006/relationships/image" Target="../media/image2274.png" /><Relationship Id="rId2275" Type="http://schemas.openxmlformats.org/officeDocument/2006/relationships/image" Target="../media/image2275.png" /><Relationship Id="rId2276" Type="http://schemas.openxmlformats.org/officeDocument/2006/relationships/image" Target="../media/image2276.png" /><Relationship Id="rId2277" Type="http://schemas.openxmlformats.org/officeDocument/2006/relationships/image" Target="../media/image2277.png" /><Relationship Id="rId2278" Type="http://schemas.openxmlformats.org/officeDocument/2006/relationships/image" Target="../media/image2278.png" /><Relationship Id="rId2279" Type="http://schemas.openxmlformats.org/officeDocument/2006/relationships/image" Target="../media/image2279.png" /><Relationship Id="rId2280" Type="http://schemas.openxmlformats.org/officeDocument/2006/relationships/image" Target="../media/image2280.png" /><Relationship Id="rId2281" Type="http://schemas.openxmlformats.org/officeDocument/2006/relationships/image" Target="../media/image2281.png" /><Relationship Id="rId2282" Type="http://schemas.openxmlformats.org/officeDocument/2006/relationships/image" Target="../media/image2282.png" /><Relationship Id="rId2283" Type="http://schemas.openxmlformats.org/officeDocument/2006/relationships/image" Target="../media/image2283.png" /><Relationship Id="rId2284" Type="http://schemas.openxmlformats.org/officeDocument/2006/relationships/image" Target="../media/image2284.png" /><Relationship Id="rId2285" Type="http://schemas.openxmlformats.org/officeDocument/2006/relationships/image" Target="../media/image2285.png" /><Relationship Id="rId2286" Type="http://schemas.openxmlformats.org/officeDocument/2006/relationships/image" Target="../media/image2286.png" /><Relationship Id="rId2287" Type="http://schemas.openxmlformats.org/officeDocument/2006/relationships/image" Target="../media/image2287.png" /><Relationship Id="rId2288" Type="http://schemas.openxmlformats.org/officeDocument/2006/relationships/image" Target="../media/image2288.png" /><Relationship Id="rId2289" Type="http://schemas.openxmlformats.org/officeDocument/2006/relationships/image" Target="../media/image2289.png" /><Relationship Id="rId2290" Type="http://schemas.openxmlformats.org/officeDocument/2006/relationships/image" Target="../media/image2290.png" /><Relationship Id="rId2291" Type="http://schemas.openxmlformats.org/officeDocument/2006/relationships/image" Target="../media/image2291.png" /><Relationship Id="rId2292" Type="http://schemas.openxmlformats.org/officeDocument/2006/relationships/image" Target="../media/image2292.png" /><Relationship Id="rId2293" Type="http://schemas.openxmlformats.org/officeDocument/2006/relationships/image" Target="../media/image2293.png" /><Relationship Id="rId2294" Type="http://schemas.openxmlformats.org/officeDocument/2006/relationships/image" Target="../media/image2294.png" /><Relationship Id="rId2295" Type="http://schemas.openxmlformats.org/officeDocument/2006/relationships/image" Target="../media/image2295.png" /><Relationship Id="rId2296" Type="http://schemas.openxmlformats.org/officeDocument/2006/relationships/image" Target="../media/image2296.png" /><Relationship Id="rId2297" Type="http://schemas.openxmlformats.org/officeDocument/2006/relationships/image" Target="../media/image2297.png" /><Relationship Id="rId2298" Type="http://schemas.openxmlformats.org/officeDocument/2006/relationships/image" Target="../media/image2298.png" /><Relationship Id="rId2299" Type="http://schemas.openxmlformats.org/officeDocument/2006/relationships/image" Target="../media/image2299.png" /><Relationship Id="rId2300" Type="http://schemas.openxmlformats.org/officeDocument/2006/relationships/image" Target="../media/image2300.png" /><Relationship Id="rId2301" Type="http://schemas.openxmlformats.org/officeDocument/2006/relationships/image" Target="../media/image2301.png" /><Relationship Id="rId2302" Type="http://schemas.openxmlformats.org/officeDocument/2006/relationships/image" Target="../media/image2302.png" /><Relationship Id="rId2303" Type="http://schemas.openxmlformats.org/officeDocument/2006/relationships/image" Target="../media/image2303.png" /><Relationship Id="rId2304" Type="http://schemas.openxmlformats.org/officeDocument/2006/relationships/image" Target="../media/image2304.png" /><Relationship Id="rId2305" Type="http://schemas.openxmlformats.org/officeDocument/2006/relationships/image" Target="../media/image2305.png" /><Relationship Id="rId2306" Type="http://schemas.openxmlformats.org/officeDocument/2006/relationships/image" Target="../media/image2306.png" /><Relationship Id="rId2307" Type="http://schemas.openxmlformats.org/officeDocument/2006/relationships/image" Target="../media/image2307.png" /><Relationship Id="rId2308" Type="http://schemas.openxmlformats.org/officeDocument/2006/relationships/image" Target="../media/image2308.png" /><Relationship Id="rId2309" Type="http://schemas.openxmlformats.org/officeDocument/2006/relationships/image" Target="../media/image2309.png" /><Relationship Id="rId2310" Type="http://schemas.openxmlformats.org/officeDocument/2006/relationships/image" Target="../media/image2310.png" /><Relationship Id="rId2311" Type="http://schemas.openxmlformats.org/officeDocument/2006/relationships/image" Target="../media/image2311.png" /><Relationship Id="rId2312" Type="http://schemas.openxmlformats.org/officeDocument/2006/relationships/image" Target="../media/image2312.png" /><Relationship Id="rId2313" Type="http://schemas.openxmlformats.org/officeDocument/2006/relationships/image" Target="../media/image2313.png" /><Relationship Id="rId2314" Type="http://schemas.openxmlformats.org/officeDocument/2006/relationships/image" Target="../media/image2314.png" /><Relationship Id="rId2315" Type="http://schemas.openxmlformats.org/officeDocument/2006/relationships/image" Target="../media/image2315.png" /><Relationship Id="rId2316" Type="http://schemas.openxmlformats.org/officeDocument/2006/relationships/image" Target="../media/image2316.png" /><Relationship Id="rId2317" Type="http://schemas.openxmlformats.org/officeDocument/2006/relationships/image" Target="../media/image2317.png" /><Relationship Id="rId2318" Type="http://schemas.openxmlformats.org/officeDocument/2006/relationships/image" Target="../media/image2318.png" /><Relationship Id="rId2319" Type="http://schemas.openxmlformats.org/officeDocument/2006/relationships/image" Target="../media/image2319.png" /><Relationship Id="rId2320" Type="http://schemas.openxmlformats.org/officeDocument/2006/relationships/image" Target="../media/image2320.png" /><Relationship Id="rId2321" Type="http://schemas.openxmlformats.org/officeDocument/2006/relationships/image" Target="../media/image2321.png" /><Relationship Id="rId2322" Type="http://schemas.openxmlformats.org/officeDocument/2006/relationships/image" Target="../media/image2322.png" /><Relationship Id="rId2323" Type="http://schemas.openxmlformats.org/officeDocument/2006/relationships/image" Target="../media/image2323.png" /><Relationship Id="rId2324" Type="http://schemas.openxmlformats.org/officeDocument/2006/relationships/image" Target="../media/image2324.png" /><Relationship Id="rId2325" Type="http://schemas.openxmlformats.org/officeDocument/2006/relationships/image" Target="../media/image2325.png" /><Relationship Id="rId2326" Type="http://schemas.openxmlformats.org/officeDocument/2006/relationships/image" Target="../media/image2326.png" /><Relationship Id="rId2327" Type="http://schemas.openxmlformats.org/officeDocument/2006/relationships/image" Target="../media/image2327.png" /><Relationship Id="rId2328" Type="http://schemas.openxmlformats.org/officeDocument/2006/relationships/image" Target="../media/image2328.png" /><Relationship Id="rId2329" Type="http://schemas.openxmlformats.org/officeDocument/2006/relationships/image" Target="../media/image2329.png" /><Relationship Id="rId2330" Type="http://schemas.openxmlformats.org/officeDocument/2006/relationships/image" Target="../media/image2330.png" /><Relationship Id="rId2331" Type="http://schemas.openxmlformats.org/officeDocument/2006/relationships/image" Target="../media/image2331.png" /><Relationship Id="rId2332" Type="http://schemas.openxmlformats.org/officeDocument/2006/relationships/image" Target="../media/image2332.png" /><Relationship Id="rId2333" Type="http://schemas.openxmlformats.org/officeDocument/2006/relationships/image" Target="../media/image2333.png" /><Relationship Id="rId2334" Type="http://schemas.openxmlformats.org/officeDocument/2006/relationships/image" Target="../media/image2334.png" /><Relationship Id="rId2335" Type="http://schemas.openxmlformats.org/officeDocument/2006/relationships/image" Target="../media/image2335.png" /><Relationship Id="rId2336" Type="http://schemas.openxmlformats.org/officeDocument/2006/relationships/image" Target="../media/image2336.png" /><Relationship Id="rId2337" Type="http://schemas.openxmlformats.org/officeDocument/2006/relationships/image" Target="../media/image2337.png" /><Relationship Id="rId2338" Type="http://schemas.openxmlformats.org/officeDocument/2006/relationships/image" Target="../media/image2338.png" /><Relationship Id="rId2339" Type="http://schemas.openxmlformats.org/officeDocument/2006/relationships/image" Target="../media/image2339.png" /><Relationship Id="rId2340" Type="http://schemas.openxmlformats.org/officeDocument/2006/relationships/image" Target="../media/image2340.png" /><Relationship Id="rId2341" Type="http://schemas.openxmlformats.org/officeDocument/2006/relationships/image" Target="../media/image2341.png" /><Relationship Id="rId2342" Type="http://schemas.openxmlformats.org/officeDocument/2006/relationships/image" Target="../media/image2342.png" /><Relationship Id="rId2343" Type="http://schemas.openxmlformats.org/officeDocument/2006/relationships/image" Target="../media/image2343.png" /><Relationship Id="rId2344" Type="http://schemas.openxmlformats.org/officeDocument/2006/relationships/image" Target="../media/image2344.png" /><Relationship Id="rId2345" Type="http://schemas.openxmlformats.org/officeDocument/2006/relationships/image" Target="../media/image2345.png" /><Relationship Id="rId2346" Type="http://schemas.openxmlformats.org/officeDocument/2006/relationships/image" Target="../media/image2346.png" /><Relationship Id="rId2347" Type="http://schemas.openxmlformats.org/officeDocument/2006/relationships/image" Target="../media/image2347.png" /><Relationship Id="rId2348" Type="http://schemas.openxmlformats.org/officeDocument/2006/relationships/image" Target="../media/image2348.png" /><Relationship Id="rId2349" Type="http://schemas.openxmlformats.org/officeDocument/2006/relationships/image" Target="../media/image2349.png" /><Relationship Id="rId2350" Type="http://schemas.openxmlformats.org/officeDocument/2006/relationships/image" Target="../media/image2350.png" /><Relationship Id="rId2351" Type="http://schemas.openxmlformats.org/officeDocument/2006/relationships/image" Target="../media/image2351.png" /><Relationship Id="rId2352" Type="http://schemas.openxmlformats.org/officeDocument/2006/relationships/image" Target="../media/image2352.png" /><Relationship Id="rId2353" Type="http://schemas.openxmlformats.org/officeDocument/2006/relationships/image" Target="../media/image2353.png" /><Relationship Id="rId2354" Type="http://schemas.openxmlformats.org/officeDocument/2006/relationships/image" Target="../media/image2354.png" /><Relationship Id="rId2355" Type="http://schemas.openxmlformats.org/officeDocument/2006/relationships/image" Target="../media/image2355.png" /><Relationship Id="rId2356" Type="http://schemas.openxmlformats.org/officeDocument/2006/relationships/image" Target="../media/image2356.png" /><Relationship Id="rId2357" Type="http://schemas.openxmlformats.org/officeDocument/2006/relationships/image" Target="../media/image2357.png" /><Relationship Id="rId2358" Type="http://schemas.openxmlformats.org/officeDocument/2006/relationships/image" Target="../media/image2358.png" /><Relationship Id="rId2359" Type="http://schemas.openxmlformats.org/officeDocument/2006/relationships/image" Target="../media/image2359.png" /><Relationship Id="rId2360" Type="http://schemas.openxmlformats.org/officeDocument/2006/relationships/image" Target="../media/image2360.png" /><Relationship Id="rId2361" Type="http://schemas.openxmlformats.org/officeDocument/2006/relationships/image" Target="../media/image2361.png" /><Relationship Id="rId2362" Type="http://schemas.openxmlformats.org/officeDocument/2006/relationships/image" Target="../media/image2362.png" /><Relationship Id="rId2363" Type="http://schemas.openxmlformats.org/officeDocument/2006/relationships/image" Target="../media/image2363.png" /><Relationship Id="rId2364" Type="http://schemas.openxmlformats.org/officeDocument/2006/relationships/image" Target="../media/image2364.png" /><Relationship Id="rId2365" Type="http://schemas.openxmlformats.org/officeDocument/2006/relationships/image" Target="../media/image2365.png" /><Relationship Id="rId2366" Type="http://schemas.openxmlformats.org/officeDocument/2006/relationships/image" Target="../media/image2366.png" /><Relationship Id="rId2367" Type="http://schemas.openxmlformats.org/officeDocument/2006/relationships/image" Target="../media/image2367.png" /><Relationship Id="rId2368" Type="http://schemas.openxmlformats.org/officeDocument/2006/relationships/image" Target="../media/image2368.png" /><Relationship Id="rId2369" Type="http://schemas.openxmlformats.org/officeDocument/2006/relationships/image" Target="../media/image2369.png" /><Relationship Id="rId2370" Type="http://schemas.openxmlformats.org/officeDocument/2006/relationships/image" Target="../media/image2370.png" /><Relationship Id="rId2371" Type="http://schemas.openxmlformats.org/officeDocument/2006/relationships/image" Target="../media/image2371.png" /><Relationship Id="rId2372" Type="http://schemas.openxmlformats.org/officeDocument/2006/relationships/image" Target="../media/image2372.png" /><Relationship Id="rId2373" Type="http://schemas.openxmlformats.org/officeDocument/2006/relationships/image" Target="../media/image2373.png" /><Relationship Id="rId2374" Type="http://schemas.openxmlformats.org/officeDocument/2006/relationships/image" Target="../media/image2374.png" /><Relationship Id="rId2375" Type="http://schemas.openxmlformats.org/officeDocument/2006/relationships/image" Target="../media/image2375.png" /><Relationship Id="rId2376" Type="http://schemas.openxmlformats.org/officeDocument/2006/relationships/image" Target="../media/image2376.png" /><Relationship Id="rId2377" Type="http://schemas.openxmlformats.org/officeDocument/2006/relationships/image" Target="../media/image2377.png" /><Relationship Id="rId2378" Type="http://schemas.openxmlformats.org/officeDocument/2006/relationships/image" Target="../media/image2378.png" /><Relationship Id="rId2379" Type="http://schemas.openxmlformats.org/officeDocument/2006/relationships/image" Target="../media/image2379.png" /><Relationship Id="rId2380" Type="http://schemas.openxmlformats.org/officeDocument/2006/relationships/image" Target="../media/image2380.png" /><Relationship Id="rId2381" Type="http://schemas.openxmlformats.org/officeDocument/2006/relationships/image" Target="../media/image2381.png" /><Relationship Id="rId2382" Type="http://schemas.openxmlformats.org/officeDocument/2006/relationships/image" Target="../media/image2382.png" /><Relationship Id="rId2383" Type="http://schemas.openxmlformats.org/officeDocument/2006/relationships/image" Target="../media/image2383.png" /><Relationship Id="rId2384" Type="http://schemas.openxmlformats.org/officeDocument/2006/relationships/image" Target="../media/image2384.png" /><Relationship Id="rId2385" Type="http://schemas.openxmlformats.org/officeDocument/2006/relationships/image" Target="../media/image2385.png" /><Relationship Id="rId2386" Type="http://schemas.openxmlformats.org/officeDocument/2006/relationships/image" Target="../media/image2386.png" /><Relationship Id="rId2387" Type="http://schemas.openxmlformats.org/officeDocument/2006/relationships/image" Target="../media/image2387.png" /><Relationship Id="rId2388" Type="http://schemas.openxmlformats.org/officeDocument/2006/relationships/image" Target="../media/image2388.png" /><Relationship Id="rId2389" Type="http://schemas.openxmlformats.org/officeDocument/2006/relationships/image" Target="../media/image2389.png" /><Relationship Id="rId2390" Type="http://schemas.openxmlformats.org/officeDocument/2006/relationships/image" Target="../media/image2390.png" /><Relationship Id="rId2391" Type="http://schemas.openxmlformats.org/officeDocument/2006/relationships/image" Target="../media/image2391.png" /><Relationship Id="rId2392" Type="http://schemas.openxmlformats.org/officeDocument/2006/relationships/image" Target="../media/image2392.png" /><Relationship Id="rId2393" Type="http://schemas.openxmlformats.org/officeDocument/2006/relationships/image" Target="../media/image2393.png" /><Relationship Id="rId2394" Type="http://schemas.openxmlformats.org/officeDocument/2006/relationships/image" Target="../media/image2394.png" /><Relationship Id="rId2395" Type="http://schemas.openxmlformats.org/officeDocument/2006/relationships/image" Target="../media/image2395.png" /><Relationship Id="rId2396" Type="http://schemas.openxmlformats.org/officeDocument/2006/relationships/image" Target="../media/image2396.png" /><Relationship Id="rId2397" Type="http://schemas.openxmlformats.org/officeDocument/2006/relationships/image" Target="../media/image2397.png" /><Relationship Id="rId2398" Type="http://schemas.openxmlformats.org/officeDocument/2006/relationships/image" Target="../media/image2398.png" /><Relationship Id="rId2399" Type="http://schemas.openxmlformats.org/officeDocument/2006/relationships/image" Target="../media/image2399.png" /><Relationship Id="rId2400" Type="http://schemas.openxmlformats.org/officeDocument/2006/relationships/image" Target="../media/image2400.png" /><Relationship Id="rId2401" Type="http://schemas.openxmlformats.org/officeDocument/2006/relationships/image" Target="../media/image2401.png" /><Relationship Id="rId2402" Type="http://schemas.openxmlformats.org/officeDocument/2006/relationships/image" Target="../media/image2402.png" /><Relationship Id="rId2403" Type="http://schemas.openxmlformats.org/officeDocument/2006/relationships/image" Target="../media/image2403.png" /><Relationship Id="rId2404" Type="http://schemas.openxmlformats.org/officeDocument/2006/relationships/image" Target="../media/image2404.png" 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405" Type="http://schemas.openxmlformats.org/officeDocument/2006/relationships/image" Target="../media/image2405.png" /><Relationship Id="rId2406" Type="http://schemas.openxmlformats.org/officeDocument/2006/relationships/image" Target="../media/image2406.png" /><Relationship Id="rId2407" Type="http://schemas.openxmlformats.org/officeDocument/2006/relationships/image" Target="../media/image2407.png" /><Relationship Id="rId2408" Type="http://schemas.openxmlformats.org/officeDocument/2006/relationships/image" Target="../media/image2408.png" /><Relationship Id="rId2409" Type="http://schemas.openxmlformats.org/officeDocument/2006/relationships/image" Target="../media/image2409.png" /><Relationship Id="rId2410" Type="http://schemas.openxmlformats.org/officeDocument/2006/relationships/image" Target="../media/image2410.png" /><Relationship Id="rId2411" Type="http://schemas.openxmlformats.org/officeDocument/2006/relationships/image" Target="../media/image2411.png" /><Relationship Id="rId2412" Type="http://schemas.openxmlformats.org/officeDocument/2006/relationships/image" Target="../media/image2412.png" /><Relationship Id="rId2413" Type="http://schemas.openxmlformats.org/officeDocument/2006/relationships/image" Target="../media/image2413.png" /><Relationship Id="rId2414" Type="http://schemas.openxmlformats.org/officeDocument/2006/relationships/image" Target="../media/image2414.png" /><Relationship Id="rId2415" Type="http://schemas.openxmlformats.org/officeDocument/2006/relationships/image" Target="../media/image2415.png" /><Relationship Id="rId2416" Type="http://schemas.openxmlformats.org/officeDocument/2006/relationships/image" Target="../media/image2416.png" /><Relationship Id="rId2417" Type="http://schemas.openxmlformats.org/officeDocument/2006/relationships/image" Target="../media/image2417.png" /><Relationship Id="rId2418" Type="http://schemas.openxmlformats.org/officeDocument/2006/relationships/image" Target="../media/image2418.png" /><Relationship Id="rId2419" Type="http://schemas.openxmlformats.org/officeDocument/2006/relationships/image" Target="../media/image2419.png" /><Relationship Id="rId2420" Type="http://schemas.openxmlformats.org/officeDocument/2006/relationships/image" Target="../media/image2420.png" /><Relationship Id="rId2421" Type="http://schemas.openxmlformats.org/officeDocument/2006/relationships/image" Target="../media/image2421.png" /><Relationship Id="rId2422" Type="http://schemas.openxmlformats.org/officeDocument/2006/relationships/image" Target="../media/image2422.png" /><Relationship Id="rId2423" Type="http://schemas.openxmlformats.org/officeDocument/2006/relationships/image" Target="../media/image2423.png" /><Relationship Id="rId2424" Type="http://schemas.openxmlformats.org/officeDocument/2006/relationships/image" Target="../media/image2424.png" /><Relationship Id="rId2425" Type="http://schemas.openxmlformats.org/officeDocument/2006/relationships/image" Target="../media/image2425.png" /><Relationship Id="rId2426" Type="http://schemas.openxmlformats.org/officeDocument/2006/relationships/image" Target="../media/image2426.png" /><Relationship Id="rId2427" Type="http://schemas.openxmlformats.org/officeDocument/2006/relationships/image" Target="../media/image2427.png" /><Relationship Id="rId2428" Type="http://schemas.openxmlformats.org/officeDocument/2006/relationships/image" Target="../media/image2428.png" /><Relationship Id="rId2429" Type="http://schemas.openxmlformats.org/officeDocument/2006/relationships/image" Target="../media/image2429.png" /><Relationship Id="rId2430" Type="http://schemas.openxmlformats.org/officeDocument/2006/relationships/image" Target="../media/image2430.png" /><Relationship Id="rId2431" Type="http://schemas.openxmlformats.org/officeDocument/2006/relationships/image" Target="../media/image2431.png" /><Relationship Id="rId2432" Type="http://schemas.openxmlformats.org/officeDocument/2006/relationships/image" Target="../media/image2432.png" /><Relationship Id="rId2433" Type="http://schemas.openxmlformats.org/officeDocument/2006/relationships/image" Target="../media/image2433.png" /><Relationship Id="rId2434" Type="http://schemas.openxmlformats.org/officeDocument/2006/relationships/image" Target="../media/image2434.png" /><Relationship Id="rId2435" Type="http://schemas.openxmlformats.org/officeDocument/2006/relationships/image" Target="../media/image2435.png" /><Relationship Id="rId2436" Type="http://schemas.openxmlformats.org/officeDocument/2006/relationships/image" Target="../media/image2436.png" /><Relationship Id="rId2437" Type="http://schemas.openxmlformats.org/officeDocument/2006/relationships/image" Target="../media/image2437.png" /><Relationship Id="rId2438" Type="http://schemas.openxmlformats.org/officeDocument/2006/relationships/image" Target="../media/image2438.png" /><Relationship Id="rId2439" Type="http://schemas.openxmlformats.org/officeDocument/2006/relationships/image" Target="../media/image2439.png" /><Relationship Id="rId2440" Type="http://schemas.openxmlformats.org/officeDocument/2006/relationships/image" Target="../media/image2440.png" /><Relationship Id="rId2441" Type="http://schemas.openxmlformats.org/officeDocument/2006/relationships/image" Target="../media/image2441.png" /><Relationship Id="rId2442" Type="http://schemas.openxmlformats.org/officeDocument/2006/relationships/image" Target="../media/image2442.png" /><Relationship Id="rId2443" Type="http://schemas.openxmlformats.org/officeDocument/2006/relationships/image" Target="../media/image2443.png" /><Relationship Id="rId2444" Type="http://schemas.openxmlformats.org/officeDocument/2006/relationships/image" Target="../media/image2444.png" /><Relationship Id="rId2445" Type="http://schemas.openxmlformats.org/officeDocument/2006/relationships/image" Target="../media/image2445.png" /><Relationship Id="rId2446" Type="http://schemas.openxmlformats.org/officeDocument/2006/relationships/image" Target="../media/image2446.png" /><Relationship Id="rId2447" Type="http://schemas.openxmlformats.org/officeDocument/2006/relationships/image" Target="../media/image2447.png" /><Relationship Id="rId2448" Type="http://schemas.openxmlformats.org/officeDocument/2006/relationships/image" Target="../media/image2448.png" /><Relationship Id="rId2449" Type="http://schemas.openxmlformats.org/officeDocument/2006/relationships/image" Target="../media/image2449.png" /><Relationship Id="rId2450" Type="http://schemas.openxmlformats.org/officeDocument/2006/relationships/image" Target="../media/image2450.png" /><Relationship Id="rId2451" Type="http://schemas.openxmlformats.org/officeDocument/2006/relationships/image" Target="../media/image2451.png" /><Relationship Id="rId2452" Type="http://schemas.openxmlformats.org/officeDocument/2006/relationships/image" Target="../media/image2452.png" /><Relationship Id="rId2453" Type="http://schemas.openxmlformats.org/officeDocument/2006/relationships/image" Target="../media/image2453.png" /><Relationship Id="rId2454" Type="http://schemas.openxmlformats.org/officeDocument/2006/relationships/image" Target="../media/image2454.png" /><Relationship Id="rId2455" Type="http://schemas.openxmlformats.org/officeDocument/2006/relationships/image" Target="../media/image2455.png" /><Relationship Id="rId2456" Type="http://schemas.openxmlformats.org/officeDocument/2006/relationships/image" Target="../media/image2456.png" /><Relationship Id="rId2457" Type="http://schemas.openxmlformats.org/officeDocument/2006/relationships/image" Target="../media/image2457.png" /><Relationship Id="rId2458" Type="http://schemas.openxmlformats.org/officeDocument/2006/relationships/image" Target="../media/image2458.png" 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459" Type="http://schemas.openxmlformats.org/officeDocument/2006/relationships/image" Target="../media/image2459.png" /><Relationship Id="rId2460" Type="http://schemas.openxmlformats.org/officeDocument/2006/relationships/image" Target="../media/image2460.png" /><Relationship Id="rId2461" Type="http://schemas.openxmlformats.org/officeDocument/2006/relationships/image" Target="../media/image2461.png" /><Relationship Id="rId2462" Type="http://schemas.openxmlformats.org/officeDocument/2006/relationships/image" Target="../media/image2462.png" /><Relationship Id="rId2463" Type="http://schemas.openxmlformats.org/officeDocument/2006/relationships/image" Target="../media/image2463.png" /><Relationship Id="rId2464" Type="http://schemas.openxmlformats.org/officeDocument/2006/relationships/image" Target="../media/image2464.png" /><Relationship Id="rId2465" Type="http://schemas.openxmlformats.org/officeDocument/2006/relationships/image" Target="../media/image2465.png" /><Relationship Id="rId2466" Type="http://schemas.openxmlformats.org/officeDocument/2006/relationships/image" Target="../media/image2466.png" /><Relationship Id="rId2467" Type="http://schemas.openxmlformats.org/officeDocument/2006/relationships/image" Target="../media/image2467.png" /><Relationship Id="rId2468" Type="http://schemas.openxmlformats.org/officeDocument/2006/relationships/image" Target="../media/image2468.png" /><Relationship Id="rId2469" Type="http://schemas.openxmlformats.org/officeDocument/2006/relationships/image" Target="../media/image2469.png" /><Relationship Id="rId2470" Type="http://schemas.openxmlformats.org/officeDocument/2006/relationships/image" Target="../media/image2470.png" /><Relationship Id="rId2471" Type="http://schemas.openxmlformats.org/officeDocument/2006/relationships/image" Target="../media/image2471.png" /><Relationship Id="rId2472" Type="http://schemas.openxmlformats.org/officeDocument/2006/relationships/image" Target="../media/image2472.png" /><Relationship Id="rId2473" Type="http://schemas.openxmlformats.org/officeDocument/2006/relationships/image" Target="../media/image2473.png" /><Relationship Id="rId2474" Type="http://schemas.openxmlformats.org/officeDocument/2006/relationships/image" Target="../media/image2474.png" /><Relationship Id="rId2475" Type="http://schemas.openxmlformats.org/officeDocument/2006/relationships/image" Target="../media/image2475.png" /><Relationship Id="rId2476" Type="http://schemas.openxmlformats.org/officeDocument/2006/relationships/image" Target="../media/image2476.png" /><Relationship Id="rId2477" Type="http://schemas.openxmlformats.org/officeDocument/2006/relationships/image" Target="../media/image2477.png" /><Relationship Id="rId2478" Type="http://schemas.openxmlformats.org/officeDocument/2006/relationships/image" Target="../media/image2478.png" /><Relationship Id="rId2479" Type="http://schemas.openxmlformats.org/officeDocument/2006/relationships/image" Target="../media/image2479.png" /><Relationship Id="rId2480" Type="http://schemas.openxmlformats.org/officeDocument/2006/relationships/image" Target="../media/image2480.png" /><Relationship Id="rId2481" Type="http://schemas.openxmlformats.org/officeDocument/2006/relationships/image" Target="../media/image2481.png" /><Relationship Id="rId2482" Type="http://schemas.openxmlformats.org/officeDocument/2006/relationships/image" Target="../media/image2482.png" /><Relationship Id="rId2483" Type="http://schemas.openxmlformats.org/officeDocument/2006/relationships/image" Target="../media/image2483.png" /><Relationship Id="rId2484" Type="http://schemas.openxmlformats.org/officeDocument/2006/relationships/image" Target="../media/image2484.png" /><Relationship Id="rId2485" Type="http://schemas.openxmlformats.org/officeDocument/2006/relationships/image" Target="../media/image2485.png" /><Relationship Id="rId2486" Type="http://schemas.openxmlformats.org/officeDocument/2006/relationships/image" Target="../media/image2486.png" /><Relationship Id="rId2487" Type="http://schemas.openxmlformats.org/officeDocument/2006/relationships/image" Target="../media/image2487.png" /><Relationship Id="rId2488" Type="http://schemas.openxmlformats.org/officeDocument/2006/relationships/image" Target="../media/image2488.png" /><Relationship Id="rId2489" Type="http://schemas.openxmlformats.org/officeDocument/2006/relationships/image" Target="../media/image2489.png" /><Relationship Id="rId2490" Type="http://schemas.openxmlformats.org/officeDocument/2006/relationships/image" Target="../media/image2490.png" /><Relationship Id="rId2491" Type="http://schemas.openxmlformats.org/officeDocument/2006/relationships/image" Target="../media/image2491.png" /><Relationship Id="rId2492" Type="http://schemas.openxmlformats.org/officeDocument/2006/relationships/image" Target="../media/image2492.png" /><Relationship Id="rId2493" Type="http://schemas.openxmlformats.org/officeDocument/2006/relationships/image" Target="../media/image2493.png" /><Relationship Id="rId2494" Type="http://schemas.openxmlformats.org/officeDocument/2006/relationships/image" Target="../media/image2494.png" /><Relationship Id="rId2495" Type="http://schemas.openxmlformats.org/officeDocument/2006/relationships/image" Target="../media/image2495.png" /><Relationship Id="rId2496" Type="http://schemas.openxmlformats.org/officeDocument/2006/relationships/image" Target="../media/image2496.png" /><Relationship Id="rId2497" Type="http://schemas.openxmlformats.org/officeDocument/2006/relationships/image" Target="../media/image2497.png" /><Relationship Id="rId2498" Type="http://schemas.openxmlformats.org/officeDocument/2006/relationships/image" Target="../media/image2498.png" /><Relationship Id="rId2499" Type="http://schemas.openxmlformats.org/officeDocument/2006/relationships/image" Target="../media/image2499.png" /><Relationship Id="rId2500" Type="http://schemas.openxmlformats.org/officeDocument/2006/relationships/image" Target="../media/image2500.png" /><Relationship Id="rId2501" Type="http://schemas.openxmlformats.org/officeDocument/2006/relationships/image" Target="../media/image2501.png" /><Relationship Id="rId2502" Type="http://schemas.openxmlformats.org/officeDocument/2006/relationships/image" Target="../media/image2502.png" /><Relationship Id="rId2503" Type="http://schemas.openxmlformats.org/officeDocument/2006/relationships/image" Target="../media/image2503.png" /><Relationship Id="rId2504" Type="http://schemas.openxmlformats.org/officeDocument/2006/relationships/image" Target="../media/image2504.png" /><Relationship Id="rId2505" Type="http://schemas.openxmlformats.org/officeDocument/2006/relationships/image" Target="../media/image2505.png" /><Relationship Id="rId2506" Type="http://schemas.openxmlformats.org/officeDocument/2006/relationships/image" Target="../media/image2506.png" /><Relationship Id="rId2507" Type="http://schemas.openxmlformats.org/officeDocument/2006/relationships/image" Target="../media/image2507.png" /><Relationship Id="rId2508" Type="http://schemas.openxmlformats.org/officeDocument/2006/relationships/image" Target="../media/image2508.png" /><Relationship Id="rId2509" Type="http://schemas.openxmlformats.org/officeDocument/2006/relationships/image" Target="../media/image2509.png" /><Relationship Id="rId2510" Type="http://schemas.openxmlformats.org/officeDocument/2006/relationships/image" Target="../media/image2510.png" /><Relationship Id="rId2511" Type="http://schemas.openxmlformats.org/officeDocument/2006/relationships/image" Target="../media/image2511.png" /><Relationship Id="rId2512" Type="http://schemas.openxmlformats.org/officeDocument/2006/relationships/image" Target="../media/image2512.png" /><Relationship Id="rId2513" Type="http://schemas.openxmlformats.org/officeDocument/2006/relationships/image" Target="../media/image2513.png" /><Relationship Id="rId2514" Type="http://schemas.openxmlformats.org/officeDocument/2006/relationships/image" Target="../media/image2514.png" /><Relationship Id="rId2515" Type="http://schemas.openxmlformats.org/officeDocument/2006/relationships/image" Target="../media/image2515.png" /><Relationship Id="rId2516" Type="http://schemas.openxmlformats.org/officeDocument/2006/relationships/image" Target="../media/image2516.png" /><Relationship Id="rId2517" Type="http://schemas.openxmlformats.org/officeDocument/2006/relationships/image" Target="../media/image2517.png" /><Relationship Id="rId2518" Type="http://schemas.openxmlformats.org/officeDocument/2006/relationships/image" Target="../media/image2518.png" /><Relationship Id="rId2519" Type="http://schemas.openxmlformats.org/officeDocument/2006/relationships/image" Target="../media/image2519.png" /><Relationship Id="rId2520" Type="http://schemas.openxmlformats.org/officeDocument/2006/relationships/image" Target="../media/image2520.png" /><Relationship Id="rId2521" Type="http://schemas.openxmlformats.org/officeDocument/2006/relationships/image" Target="../media/image2521.png" /><Relationship Id="rId2522" Type="http://schemas.openxmlformats.org/officeDocument/2006/relationships/image" Target="../media/image2522.png" /><Relationship Id="rId2523" Type="http://schemas.openxmlformats.org/officeDocument/2006/relationships/image" Target="../media/image2523.png" /><Relationship Id="rId2524" Type="http://schemas.openxmlformats.org/officeDocument/2006/relationships/image" Target="../media/image2524.png" /><Relationship Id="rId2525" Type="http://schemas.openxmlformats.org/officeDocument/2006/relationships/image" Target="../media/image2525.png" /><Relationship Id="rId2526" Type="http://schemas.openxmlformats.org/officeDocument/2006/relationships/image" Target="../media/image2526.png" /><Relationship Id="rId2527" Type="http://schemas.openxmlformats.org/officeDocument/2006/relationships/image" Target="../media/image2527.png" /><Relationship Id="rId2528" Type="http://schemas.openxmlformats.org/officeDocument/2006/relationships/image" Target="../media/image2528.png" /><Relationship Id="rId2529" Type="http://schemas.openxmlformats.org/officeDocument/2006/relationships/image" Target="../media/image2529.png" /><Relationship Id="rId2530" Type="http://schemas.openxmlformats.org/officeDocument/2006/relationships/image" Target="../media/image2530.png" /><Relationship Id="rId2531" Type="http://schemas.openxmlformats.org/officeDocument/2006/relationships/image" Target="../media/image2531.png" /><Relationship Id="rId2532" Type="http://schemas.openxmlformats.org/officeDocument/2006/relationships/image" Target="../media/image2532.png" /><Relationship Id="rId2533" Type="http://schemas.openxmlformats.org/officeDocument/2006/relationships/image" Target="../media/image2533.png" /><Relationship Id="rId2534" Type="http://schemas.openxmlformats.org/officeDocument/2006/relationships/image" Target="../media/image2534.png" /><Relationship Id="rId2535" Type="http://schemas.openxmlformats.org/officeDocument/2006/relationships/image" Target="../media/image2535.png" /><Relationship Id="rId2536" Type="http://schemas.openxmlformats.org/officeDocument/2006/relationships/image" Target="../media/image2536.png" /><Relationship Id="rId2537" Type="http://schemas.openxmlformats.org/officeDocument/2006/relationships/image" Target="../media/image2537.png" /><Relationship Id="rId2538" Type="http://schemas.openxmlformats.org/officeDocument/2006/relationships/image" Target="../media/image2538.png" /><Relationship Id="rId2539" Type="http://schemas.openxmlformats.org/officeDocument/2006/relationships/image" Target="../media/image2539.png" /><Relationship Id="rId2540" Type="http://schemas.openxmlformats.org/officeDocument/2006/relationships/image" Target="../media/image2540.png" /><Relationship Id="rId2541" Type="http://schemas.openxmlformats.org/officeDocument/2006/relationships/image" Target="../media/image2541.png" /><Relationship Id="rId2542" Type="http://schemas.openxmlformats.org/officeDocument/2006/relationships/image" Target="../media/image2542.png" /><Relationship Id="rId2543" Type="http://schemas.openxmlformats.org/officeDocument/2006/relationships/image" Target="../media/image2543.png" /><Relationship Id="rId2544" Type="http://schemas.openxmlformats.org/officeDocument/2006/relationships/image" Target="../media/image2544.png" /><Relationship Id="rId2545" Type="http://schemas.openxmlformats.org/officeDocument/2006/relationships/image" Target="../media/image2545.png" /><Relationship Id="rId2546" Type="http://schemas.openxmlformats.org/officeDocument/2006/relationships/image" Target="../media/image2546.png" /><Relationship Id="rId2547" Type="http://schemas.openxmlformats.org/officeDocument/2006/relationships/image" Target="../media/image2547.png" /><Relationship Id="rId2548" Type="http://schemas.openxmlformats.org/officeDocument/2006/relationships/image" Target="../media/image2548.png" /><Relationship Id="rId2549" Type="http://schemas.openxmlformats.org/officeDocument/2006/relationships/image" Target="../media/image2549.png" /><Relationship Id="rId2550" Type="http://schemas.openxmlformats.org/officeDocument/2006/relationships/image" Target="../media/image2550.png" /><Relationship Id="rId2551" Type="http://schemas.openxmlformats.org/officeDocument/2006/relationships/image" Target="../media/image2551.png" /><Relationship Id="rId2552" Type="http://schemas.openxmlformats.org/officeDocument/2006/relationships/image" Target="../media/image2552.png" /><Relationship Id="rId2553" Type="http://schemas.openxmlformats.org/officeDocument/2006/relationships/image" Target="../media/image2553.png" /><Relationship Id="rId2554" Type="http://schemas.openxmlformats.org/officeDocument/2006/relationships/image" Target="../media/image2554.png" /><Relationship Id="rId2555" Type="http://schemas.openxmlformats.org/officeDocument/2006/relationships/image" Target="../media/image2555.png" /><Relationship Id="rId2556" Type="http://schemas.openxmlformats.org/officeDocument/2006/relationships/image" Target="../media/image2556.png" /><Relationship Id="rId2557" Type="http://schemas.openxmlformats.org/officeDocument/2006/relationships/image" Target="../media/image2557.png" /><Relationship Id="rId2558" Type="http://schemas.openxmlformats.org/officeDocument/2006/relationships/image" Target="../media/image2558.png" /><Relationship Id="rId2559" Type="http://schemas.openxmlformats.org/officeDocument/2006/relationships/image" Target="../media/image2559.png" /><Relationship Id="rId2560" Type="http://schemas.openxmlformats.org/officeDocument/2006/relationships/image" Target="../media/image2560.png" /><Relationship Id="rId2561" Type="http://schemas.openxmlformats.org/officeDocument/2006/relationships/image" Target="../media/image2561.png" /><Relationship Id="rId2562" Type="http://schemas.openxmlformats.org/officeDocument/2006/relationships/image" Target="../media/image2562.png" /><Relationship Id="rId2563" Type="http://schemas.openxmlformats.org/officeDocument/2006/relationships/image" Target="../media/image2563.png" /><Relationship Id="rId2564" Type="http://schemas.openxmlformats.org/officeDocument/2006/relationships/image" Target="../media/image2564.png" /><Relationship Id="rId2565" Type="http://schemas.openxmlformats.org/officeDocument/2006/relationships/image" Target="../media/image2565.png" /><Relationship Id="rId2566" Type="http://schemas.openxmlformats.org/officeDocument/2006/relationships/image" Target="../media/image2566.png" /><Relationship Id="rId2567" Type="http://schemas.openxmlformats.org/officeDocument/2006/relationships/image" Target="../media/image2567.png" /><Relationship Id="rId2568" Type="http://schemas.openxmlformats.org/officeDocument/2006/relationships/image" Target="../media/image2568.png" /><Relationship Id="rId2569" Type="http://schemas.openxmlformats.org/officeDocument/2006/relationships/image" Target="../media/image2569.png" /><Relationship Id="rId2570" Type="http://schemas.openxmlformats.org/officeDocument/2006/relationships/image" Target="../media/image2570.png" /><Relationship Id="rId2571" Type="http://schemas.openxmlformats.org/officeDocument/2006/relationships/image" Target="../media/image2571.png" /><Relationship Id="rId2572" Type="http://schemas.openxmlformats.org/officeDocument/2006/relationships/image" Target="../media/image2572.png" /><Relationship Id="rId2573" Type="http://schemas.openxmlformats.org/officeDocument/2006/relationships/image" Target="../media/image2573.png" /><Relationship Id="rId2574" Type="http://schemas.openxmlformats.org/officeDocument/2006/relationships/image" Target="../media/image2574.png" /><Relationship Id="rId2575" Type="http://schemas.openxmlformats.org/officeDocument/2006/relationships/image" Target="../media/image2575.png" /><Relationship Id="rId2576" Type="http://schemas.openxmlformats.org/officeDocument/2006/relationships/image" Target="../media/image2576.png" /><Relationship Id="rId2577" Type="http://schemas.openxmlformats.org/officeDocument/2006/relationships/image" Target="../media/image2577.png" /><Relationship Id="rId2578" Type="http://schemas.openxmlformats.org/officeDocument/2006/relationships/image" Target="../media/image2578.png" /><Relationship Id="rId2579" Type="http://schemas.openxmlformats.org/officeDocument/2006/relationships/image" Target="../media/image2579.png" /><Relationship Id="rId2580" Type="http://schemas.openxmlformats.org/officeDocument/2006/relationships/image" Target="../media/image2580.png" /><Relationship Id="rId2581" Type="http://schemas.openxmlformats.org/officeDocument/2006/relationships/image" Target="../media/image2581.png" /><Relationship Id="rId2582" Type="http://schemas.openxmlformats.org/officeDocument/2006/relationships/image" Target="../media/image2582.png" /><Relationship Id="rId2583" Type="http://schemas.openxmlformats.org/officeDocument/2006/relationships/image" Target="../media/image2583.png" /><Relationship Id="rId2584" Type="http://schemas.openxmlformats.org/officeDocument/2006/relationships/image" Target="../media/image2584.png" /><Relationship Id="rId2585" Type="http://schemas.openxmlformats.org/officeDocument/2006/relationships/image" Target="../media/image2585.png" /><Relationship Id="rId2586" Type="http://schemas.openxmlformats.org/officeDocument/2006/relationships/image" Target="../media/image2586.png" /><Relationship Id="rId2587" Type="http://schemas.openxmlformats.org/officeDocument/2006/relationships/image" Target="../media/image2587.png" 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22" Type="http://schemas.openxmlformats.org/officeDocument/2006/relationships/image" Target="../media/image322.png" /><Relationship Id="rId323" Type="http://schemas.openxmlformats.org/officeDocument/2006/relationships/image" Target="../media/image323.png" /><Relationship Id="rId324" Type="http://schemas.openxmlformats.org/officeDocument/2006/relationships/image" Target="../media/image324.png" /><Relationship Id="rId325" Type="http://schemas.openxmlformats.org/officeDocument/2006/relationships/image" Target="../media/image325.png" /><Relationship Id="rId326" Type="http://schemas.openxmlformats.org/officeDocument/2006/relationships/image" Target="../media/image326.png" /><Relationship Id="rId327" Type="http://schemas.openxmlformats.org/officeDocument/2006/relationships/image" Target="../media/image327.png" /><Relationship Id="rId328" Type="http://schemas.openxmlformats.org/officeDocument/2006/relationships/image" Target="../media/image328.png" /><Relationship Id="rId329" Type="http://schemas.openxmlformats.org/officeDocument/2006/relationships/image" Target="../media/image329.png" /><Relationship Id="rId330" Type="http://schemas.openxmlformats.org/officeDocument/2006/relationships/image" Target="../media/image330.png" /><Relationship Id="rId331" Type="http://schemas.openxmlformats.org/officeDocument/2006/relationships/image" Target="../media/image331.png" /><Relationship Id="rId332" Type="http://schemas.openxmlformats.org/officeDocument/2006/relationships/image" Target="../media/image332.png" /><Relationship Id="rId333" Type="http://schemas.openxmlformats.org/officeDocument/2006/relationships/image" Target="../media/image333.png" /><Relationship Id="rId334" Type="http://schemas.openxmlformats.org/officeDocument/2006/relationships/image" Target="../media/image334.png" /><Relationship Id="rId335" Type="http://schemas.openxmlformats.org/officeDocument/2006/relationships/image" Target="../media/image335.png" /><Relationship Id="rId336" Type="http://schemas.openxmlformats.org/officeDocument/2006/relationships/image" Target="../media/image336.png" /><Relationship Id="rId337" Type="http://schemas.openxmlformats.org/officeDocument/2006/relationships/image" Target="../media/image337.png" /><Relationship Id="rId338" Type="http://schemas.openxmlformats.org/officeDocument/2006/relationships/image" Target="../media/image338.png" /><Relationship Id="rId339" Type="http://schemas.openxmlformats.org/officeDocument/2006/relationships/image" Target="../media/image339.png" /><Relationship Id="rId340" Type="http://schemas.openxmlformats.org/officeDocument/2006/relationships/image" Target="../media/image340.png" /><Relationship Id="rId341" Type="http://schemas.openxmlformats.org/officeDocument/2006/relationships/image" Target="../media/image341.png" /><Relationship Id="rId342" Type="http://schemas.openxmlformats.org/officeDocument/2006/relationships/image" Target="../media/image342.png" /><Relationship Id="rId343" Type="http://schemas.openxmlformats.org/officeDocument/2006/relationships/image" Target="../media/image343.png" /><Relationship Id="rId344" Type="http://schemas.openxmlformats.org/officeDocument/2006/relationships/image" Target="../media/image344.png" /><Relationship Id="rId345" Type="http://schemas.openxmlformats.org/officeDocument/2006/relationships/image" Target="../media/image345.png" /><Relationship Id="rId346" Type="http://schemas.openxmlformats.org/officeDocument/2006/relationships/image" Target="../media/image346.png" /><Relationship Id="rId347" Type="http://schemas.openxmlformats.org/officeDocument/2006/relationships/image" Target="../media/image347.png" /><Relationship Id="rId348" Type="http://schemas.openxmlformats.org/officeDocument/2006/relationships/image" Target="../media/image348.png" /><Relationship Id="rId349" Type="http://schemas.openxmlformats.org/officeDocument/2006/relationships/image" Target="../media/image349.png" /><Relationship Id="rId350" Type="http://schemas.openxmlformats.org/officeDocument/2006/relationships/image" Target="../media/image350.png" /><Relationship Id="rId351" Type="http://schemas.openxmlformats.org/officeDocument/2006/relationships/image" Target="../media/image351.png" /><Relationship Id="rId352" Type="http://schemas.openxmlformats.org/officeDocument/2006/relationships/image" Target="../media/image352.png" /><Relationship Id="rId353" Type="http://schemas.openxmlformats.org/officeDocument/2006/relationships/image" Target="../media/image353.png" /><Relationship Id="rId354" Type="http://schemas.openxmlformats.org/officeDocument/2006/relationships/image" Target="../media/image354.png" /><Relationship Id="rId355" Type="http://schemas.openxmlformats.org/officeDocument/2006/relationships/image" Target="../media/image355.png" /><Relationship Id="rId356" Type="http://schemas.openxmlformats.org/officeDocument/2006/relationships/image" Target="../media/image356.png" /><Relationship Id="rId357" Type="http://schemas.openxmlformats.org/officeDocument/2006/relationships/image" Target="../media/image357.png" /><Relationship Id="rId358" Type="http://schemas.openxmlformats.org/officeDocument/2006/relationships/image" Target="../media/image358.png" /><Relationship Id="rId359" Type="http://schemas.openxmlformats.org/officeDocument/2006/relationships/image" Target="../media/image359.png" /><Relationship Id="rId360" Type="http://schemas.openxmlformats.org/officeDocument/2006/relationships/image" Target="../media/image360.png" /><Relationship Id="rId361" Type="http://schemas.openxmlformats.org/officeDocument/2006/relationships/image" Target="../media/image361.png" /><Relationship Id="rId362" Type="http://schemas.openxmlformats.org/officeDocument/2006/relationships/image" Target="../media/image362.png" /><Relationship Id="rId363" Type="http://schemas.openxmlformats.org/officeDocument/2006/relationships/image" Target="../media/image363.png" /><Relationship Id="rId364" Type="http://schemas.openxmlformats.org/officeDocument/2006/relationships/image" Target="../media/image364.png" /><Relationship Id="rId365" Type="http://schemas.openxmlformats.org/officeDocument/2006/relationships/image" Target="../media/image365.png" /><Relationship Id="rId366" Type="http://schemas.openxmlformats.org/officeDocument/2006/relationships/image" Target="../media/image366.png" /><Relationship Id="rId367" Type="http://schemas.openxmlformats.org/officeDocument/2006/relationships/image" Target="../media/image367.png" /><Relationship Id="rId368" Type="http://schemas.openxmlformats.org/officeDocument/2006/relationships/image" Target="../media/image368.png" /><Relationship Id="rId369" Type="http://schemas.openxmlformats.org/officeDocument/2006/relationships/image" Target="../media/image369.png" /><Relationship Id="rId370" Type="http://schemas.openxmlformats.org/officeDocument/2006/relationships/image" Target="../media/image370.png" /><Relationship Id="rId371" Type="http://schemas.openxmlformats.org/officeDocument/2006/relationships/image" Target="../media/image371.png" /><Relationship Id="rId372" Type="http://schemas.openxmlformats.org/officeDocument/2006/relationships/image" Target="../media/image372.png" /><Relationship Id="rId373" Type="http://schemas.openxmlformats.org/officeDocument/2006/relationships/image" Target="../media/image373.png" /><Relationship Id="rId374" Type="http://schemas.openxmlformats.org/officeDocument/2006/relationships/image" Target="../media/image374.png" /><Relationship Id="rId375" Type="http://schemas.openxmlformats.org/officeDocument/2006/relationships/image" Target="../media/image375.png" /><Relationship Id="rId376" Type="http://schemas.openxmlformats.org/officeDocument/2006/relationships/image" Target="../media/image376.png" /><Relationship Id="rId377" Type="http://schemas.openxmlformats.org/officeDocument/2006/relationships/image" Target="../media/image377.png" /><Relationship Id="rId378" Type="http://schemas.openxmlformats.org/officeDocument/2006/relationships/image" Target="../media/image378.png" /><Relationship Id="rId379" Type="http://schemas.openxmlformats.org/officeDocument/2006/relationships/image" Target="../media/image379.png" /><Relationship Id="rId380" Type="http://schemas.openxmlformats.org/officeDocument/2006/relationships/image" Target="../media/image380.png" /><Relationship Id="rId381" Type="http://schemas.openxmlformats.org/officeDocument/2006/relationships/image" Target="../media/image381.png" /><Relationship Id="rId382" Type="http://schemas.openxmlformats.org/officeDocument/2006/relationships/image" Target="../media/image382.png" /><Relationship Id="rId383" Type="http://schemas.openxmlformats.org/officeDocument/2006/relationships/image" Target="../media/image383.png" /><Relationship Id="rId384" Type="http://schemas.openxmlformats.org/officeDocument/2006/relationships/image" Target="../media/image384.png" /><Relationship Id="rId385" Type="http://schemas.openxmlformats.org/officeDocument/2006/relationships/image" Target="../media/image385.png" /><Relationship Id="rId386" Type="http://schemas.openxmlformats.org/officeDocument/2006/relationships/image" Target="../media/image386.png" /><Relationship Id="rId387" Type="http://schemas.openxmlformats.org/officeDocument/2006/relationships/image" Target="../media/image387.png" /><Relationship Id="rId388" Type="http://schemas.openxmlformats.org/officeDocument/2006/relationships/image" Target="../media/image388.png" /><Relationship Id="rId389" Type="http://schemas.openxmlformats.org/officeDocument/2006/relationships/image" Target="../media/image389.png" /><Relationship Id="rId390" Type="http://schemas.openxmlformats.org/officeDocument/2006/relationships/image" Target="../media/image390.png" /><Relationship Id="rId391" Type="http://schemas.openxmlformats.org/officeDocument/2006/relationships/image" Target="../media/image391.png" /><Relationship Id="rId392" Type="http://schemas.openxmlformats.org/officeDocument/2006/relationships/image" Target="../media/image392.png" /><Relationship Id="rId393" Type="http://schemas.openxmlformats.org/officeDocument/2006/relationships/image" Target="../media/image393.png" /><Relationship Id="rId394" Type="http://schemas.openxmlformats.org/officeDocument/2006/relationships/image" Target="../media/image394.png" /><Relationship Id="rId395" Type="http://schemas.openxmlformats.org/officeDocument/2006/relationships/image" Target="../media/image395.png" /><Relationship Id="rId396" Type="http://schemas.openxmlformats.org/officeDocument/2006/relationships/image" Target="../media/image396.png" /><Relationship Id="rId397" Type="http://schemas.openxmlformats.org/officeDocument/2006/relationships/image" Target="../media/image397.png" /><Relationship Id="rId398" Type="http://schemas.openxmlformats.org/officeDocument/2006/relationships/image" Target="../media/image398.png" /><Relationship Id="rId399" Type="http://schemas.openxmlformats.org/officeDocument/2006/relationships/image" Target="../media/image399.png" /><Relationship Id="rId400" Type="http://schemas.openxmlformats.org/officeDocument/2006/relationships/image" Target="../media/image400.png" /><Relationship Id="rId401" Type="http://schemas.openxmlformats.org/officeDocument/2006/relationships/image" Target="../media/image401.png" /><Relationship Id="rId402" Type="http://schemas.openxmlformats.org/officeDocument/2006/relationships/image" Target="../media/image402.png" /><Relationship Id="rId403" Type="http://schemas.openxmlformats.org/officeDocument/2006/relationships/image" Target="../media/image403.png" /><Relationship Id="rId404" Type="http://schemas.openxmlformats.org/officeDocument/2006/relationships/image" Target="../media/image404.png" /><Relationship Id="rId405" Type="http://schemas.openxmlformats.org/officeDocument/2006/relationships/image" Target="../media/image405.png" /><Relationship Id="rId406" Type="http://schemas.openxmlformats.org/officeDocument/2006/relationships/image" Target="../media/image406.png" /><Relationship Id="rId407" Type="http://schemas.openxmlformats.org/officeDocument/2006/relationships/image" Target="../media/image407.png" /><Relationship Id="rId408" Type="http://schemas.openxmlformats.org/officeDocument/2006/relationships/image" Target="../media/image408.png" /><Relationship Id="rId409" Type="http://schemas.openxmlformats.org/officeDocument/2006/relationships/image" Target="../media/image409.png" /><Relationship Id="rId410" Type="http://schemas.openxmlformats.org/officeDocument/2006/relationships/image" Target="../media/image410.png" /><Relationship Id="rId411" Type="http://schemas.openxmlformats.org/officeDocument/2006/relationships/image" Target="../media/image411.png" /><Relationship Id="rId412" Type="http://schemas.openxmlformats.org/officeDocument/2006/relationships/image" Target="../media/image412.png" /><Relationship Id="rId413" Type="http://schemas.openxmlformats.org/officeDocument/2006/relationships/image" Target="../media/image413.png" 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414" Type="http://schemas.openxmlformats.org/officeDocument/2006/relationships/image" Target="../media/image414.png" /><Relationship Id="rId415" Type="http://schemas.openxmlformats.org/officeDocument/2006/relationships/image" Target="../media/image415.png" /><Relationship Id="rId416" Type="http://schemas.openxmlformats.org/officeDocument/2006/relationships/image" Target="../media/image416.png" /><Relationship Id="rId417" Type="http://schemas.openxmlformats.org/officeDocument/2006/relationships/image" Target="../media/image417.png" /><Relationship Id="rId418" Type="http://schemas.openxmlformats.org/officeDocument/2006/relationships/image" Target="../media/image418.png" /><Relationship Id="rId419" Type="http://schemas.openxmlformats.org/officeDocument/2006/relationships/image" Target="../media/image419.png" /><Relationship Id="rId420" Type="http://schemas.openxmlformats.org/officeDocument/2006/relationships/image" Target="../media/image420.png" /><Relationship Id="rId421" Type="http://schemas.openxmlformats.org/officeDocument/2006/relationships/image" Target="../media/image421.png" /><Relationship Id="rId422" Type="http://schemas.openxmlformats.org/officeDocument/2006/relationships/image" Target="../media/image422.png" /><Relationship Id="rId423" Type="http://schemas.openxmlformats.org/officeDocument/2006/relationships/image" Target="../media/image423.png" /><Relationship Id="rId424" Type="http://schemas.openxmlformats.org/officeDocument/2006/relationships/image" Target="../media/image424.png" /><Relationship Id="rId425" Type="http://schemas.openxmlformats.org/officeDocument/2006/relationships/image" Target="../media/image425.png" /><Relationship Id="rId426" Type="http://schemas.openxmlformats.org/officeDocument/2006/relationships/image" Target="../media/image426.png" /><Relationship Id="rId427" Type="http://schemas.openxmlformats.org/officeDocument/2006/relationships/image" Target="../media/image427.png" /><Relationship Id="rId428" Type="http://schemas.openxmlformats.org/officeDocument/2006/relationships/image" Target="../media/image428.png" /><Relationship Id="rId429" Type="http://schemas.openxmlformats.org/officeDocument/2006/relationships/image" Target="../media/image429.png" /><Relationship Id="rId430" Type="http://schemas.openxmlformats.org/officeDocument/2006/relationships/image" Target="../media/image430.png" /><Relationship Id="rId431" Type="http://schemas.openxmlformats.org/officeDocument/2006/relationships/image" Target="../media/image431.png" /><Relationship Id="rId432" Type="http://schemas.openxmlformats.org/officeDocument/2006/relationships/image" Target="../media/image432.png" /><Relationship Id="rId433" Type="http://schemas.openxmlformats.org/officeDocument/2006/relationships/image" Target="../media/image433.png" /><Relationship Id="rId434" Type="http://schemas.openxmlformats.org/officeDocument/2006/relationships/image" Target="../media/image434.png" /><Relationship Id="rId435" Type="http://schemas.openxmlformats.org/officeDocument/2006/relationships/image" Target="../media/image435.png" /><Relationship Id="rId436" Type="http://schemas.openxmlformats.org/officeDocument/2006/relationships/image" Target="../media/image436.png" /><Relationship Id="rId437" Type="http://schemas.openxmlformats.org/officeDocument/2006/relationships/image" Target="../media/image437.png" /><Relationship Id="rId438" Type="http://schemas.openxmlformats.org/officeDocument/2006/relationships/image" Target="../media/image438.png" /><Relationship Id="rId439" Type="http://schemas.openxmlformats.org/officeDocument/2006/relationships/image" Target="../media/image439.png" /><Relationship Id="rId440" Type="http://schemas.openxmlformats.org/officeDocument/2006/relationships/image" Target="../media/image440.png" /><Relationship Id="rId441" Type="http://schemas.openxmlformats.org/officeDocument/2006/relationships/image" Target="../media/image441.png" /><Relationship Id="rId442" Type="http://schemas.openxmlformats.org/officeDocument/2006/relationships/image" Target="../media/image442.png" /><Relationship Id="rId443" Type="http://schemas.openxmlformats.org/officeDocument/2006/relationships/image" Target="../media/image443.png" /><Relationship Id="rId444" Type="http://schemas.openxmlformats.org/officeDocument/2006/relationships/image" Target="../media/image444.png" /><Relationship Id="rId445" Type="http://schemas.openxmlformats.org/officeDocument/2006/relationships/image" Target="../media/image445.png" /><Relationship Id="rId446" Type="http://schemas.openxmlformats.org/officeDocument/2006/relationships/image" Target="../media/image446.png" /><Relationship Id="rId447" Type="http://schemas.openxmlformats.org/officeDocument/2006/relationships/image" Target="../media/image447.png" /><Relationship Id="rId448" Type="http://schemas.openxmlformats.org/officeDocument/2006/relationships/image" Target="../media/image448.png" /><Relationship Id="rId449" Type="http://schemas.openxmlformats.org/officeDocument/2006/relationships/image" Target="../media/image449.png" /><Relationship Id="rId450" Type="http://schemas.openxmlformats.org/officeDocument/2006/relationships/image" Target="../media/image450.png" /><Relationship Id="rId451" Type="http://schemas.openxmlformats.org/officeDocument/2006/relationships/image" Target="../media/image451.png" /><Relationship Id="rId452" Type="http://schemas.openxmlformats.org/officeDocument/2006/relationships/image" Target="../media/image452.png" /><Relationship Id="rId453" Type="http://schemas.openxmlformats.org/officeDocument/2006/relationships/image" Target="../media/image453.png" /><Relationship Id="rId454" Type="http://schemas.openxmlformats.org/officeDocument/2006/relationships/image" Target="../media/image454.png" /><Relationship Id="rId455" Type="http://schemas.openxmlformats.org/officeDocument/2006/relationships/image" Target="../media/image455.png" /><Relationship Id="rId456" Type="http://schemas.openxmlformats.org/officeDocument/2006/relationships/image" Target="../media/image456.png" /><Relationship Id="rId457" Type="http://schemas.openxmlformats.org/officeDocument/2006/relationships/image" Target="../media/image457.png" /><Relationship Id="rId458" Type="http://schemas.openxmlformats.org/officeDocument/2006/relationships/image" Target="../media/image458.png" /><Relationship Id="rId459" Type="http://schemas.openxmlformats.org/officeDocument/2006/relationships/image" Target="../media/image459.png" /><Relationship Id="rId460" Type="http://schemas.openxmlformats.org/officeDocument/2006/relationships/image" Target="../media/image460.png" /><Relationship Id="rId461" Type="http://schemas.openxmlformats.org/officeDocument/2006/relationships/image" Target="../media/image461.png" /><Relationship Id="rId462" Type="http://schemas.openxmlformats.org/officeDocument/2006/relationships/image" Target="../media/image462.png" /><Relationship Id="rId463" Type="http://schemas.openxmlformats.org/officeDocument/2006/relationships/image" Target="../media/image463.png" /><Relationship Id="rId464" Type="http://schemas.openxmlformats.org/officeDocument/2006/relationships/image" Target="../media/image464.png" /><Relationship Id="rId465" Type="http://schemas.openxmlformats.org/officeDocument/2006/relationships/image" Target="../media/image465.png" /><Relationship Id="rId466" Type="http://schemas.openxmlformats.org/officeDocument/2006/relationships/image" Target="../media/image466.png" /><Relationship Id="rId467" Type="http://schemas.openxmlformats.org/officeDocument/2006/relationships/image" Target="../media/image467.png" /><Relationship Id="rId468" Type="http://schemas.openxmlformats.org/officeDocument/2006/relationships/image" Target="../media/image468.png" /><Relationship Id="rId469" Type="http://schemas.openxmlformats.org/officeDocument/2006/relationships/image" Target="../media/image469.png" /><Relationship Id="rId470" Type="http://schemas.openxmlformats.org/officeDocument/2006/relationships/image" Target="../media/image470.png" /><Relationship Id="rId471" Type="http://schemas.openxmlformats.org/officeDocument/2006/relationships/image" Target="../media/image471.png" /><Relationship Id="rId472" Type="http://schemas.openxmlformats.org/officeDocument/2006/relationships/image" Target="../media/image472.png" /><Relationship Id="rId473" Type="http://schemas.openxmlformats.org/officeDocument/2006/relationships/image" Target="../media/image473.png" /><Relationship Id="rId474" Type="http://schemas.openxmlformats.org/officeDocument/2006/relationships/image" Target="../media/image474.png" /><Relationship Id="rId475" Type="http://schemas.openxmlformats.org/officeDocument/2006/relationships/image" Target="../media/image475.png" /><Relationship Id="rId476" Type="http://schemas.openxmlformats.org/officeDocument/2006/relationships/image" Target="../media/image476.png" /><Relationship Id="rId477" Type="http://schemas.openxmlformats.org/officeDocument/2006/relationships/image" Target="../media/image477.png" /><Relationship Id="rId478" Type="http://schemas.openxmlformats.org/officeDocument/2006/relationships/image" Target="../media/image478.png" /><Relationship Id="rId479" Type="http://schemas.openxmlformats.org/officeDocument/2006/relationships/image" Target="../media/image479.png" /><Relationship Id="rId480" Type="http://schemas.openxmlformats.org/officeDocument/2006/relationships/image" Target="../media/image480.png" /><Relationship Id="rId481" Type="http://schemas.openxmlformats.org/officeDocument/2006/relationships/image" Target="../media/image481.png" /><Relationship Id="rId482" Type="http://schemas.openxmlformats.org/officeDocument/2006/relationships/image" Target="../media/image482.png" /><Relationship Id="rId483" Type="http://schemas.openxmlformats.org/officeDocument/2006/relationships/image" Target="../media/image483.png" /><Relationship Id="rId484" Type="http://schemas.openxmlformats.org/officeDocument/2006/relationships/image" Target="../media/image484.png" /><Relationship Id="rId485" Type="http://schemas.openxmlformats.org/officeDocument/2006/relationships/image" Target="../media/image485.png" /><Relationship Id="rId486" Type="http://schemas.openxmlformats.org/officeDocument/2006/relationships/image" Target="../media/image486.png" /><Relationship Id="rId487" Type="http://schemas.openxmlformats.org/officeDocument/2006/relationships/image" Target="../media/image487.png" /><Relationship Id="rId488" Type="http://schemas.openxmlformats.org/officeDocument/2006/relationships/image" Target="../media/image488.png" /><Relationship Id="rId489" Type="http://schemas.openxmlformats.org/officeDocument/2006/relationships/image" Target="../media/image489.png" /><Relationship Id="rId490" Type="http://schemas.openxmlformats.org/officeDocument/2006/relationships/image" Target="../media/image490.png" /><Relationship Id="rId491" Type="http://schemas.openxmlformats.org/officeDocument/2006/relationships/image" Target="../media/image491.png" /><Relationship Id="rId492" Type="http://schemas.openxmlformats.org/officeDocument/2006/relationships/image" Target="../media/image492.png" /><Relationship Id="rId493" Type="http://schemas.openxmlformats.org/officeDocument/2006/relationships/image" Target="../media/image493.png" /><Relationship Id="rId494" Type="http://schemas.openxmlformats.org/officeDocument/2006/relationships/image" Target="../media/image494.png" /><Relationship Id="rId495" Type="http://schemas.openxmlformats.org/officeDocument/2006/relationships/image" Target="../media/image495.png" /><Relationship Id="rId496" Type="http://schemas.openxmlformats.org/officeDocument/2006/relationships/image" Target="../media/image496.png" /><Relationship Id="rId497" Type="http://schemas.openxmlformats.org/officeDocument/2006/relationships/image" Target="../media/image497.png" /><Relationship Id="rId498" Type="http://schemas.openxmlformats.org/officeDocument/2006/relationships/image" Target="../media/image498.png" /><Relationship Id="rId499" Type="http://schemas.openxmlformats.org/officeDocument/2006/relationships/image" Target="../media/image499.png" /><Relationship Id="rId500" Type="http://schemas.openxmlformats.org/officeDocument/2006/relationships/image" Target="../media/image500.png" /><Relationship Id="rId501" Type="http://schemas.openxmlformats.org/officeDocument/2006/relationships/image" Target="../media/image501.png" /><Relationship Id="rId502" Type="http://schemas.openxmlformats.org/officeDocument/2006/relationships/image" Target="../media/image502.png" /><Relationship Id="rId503" Type="http://schemas.openxmlformats.org/officeDocument/2006/relationships/image" Target="../media/image503.png" 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029960" y="10166985"/>
            <a:ext cx="672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1435100" y="737616"/>
            <a:ext cx="4776429" cy="340157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2400" b="1" spc="10" dirty="0">
                <a:latin typeface="Arial"/>
                <a:cs typeface="Arial"/>
              </a:rPr>
              <a:t>RECOARO SOLIDALE SOCIETA'</a:t>
            </a:r>
            <a:endParaRPr sz="24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902460" y="1274827"/>
            <a:ext cx="3756447" cy="34015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2400" b="1" spc="10" dirty="0">
                <a:latin typeface="Arial"/>
                <a:cs typeface="Arial"/>
              </a:rPr>
              <a:t>COOPERATIVA SOCIALE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2554605" y="2344293"/>
            <a:ext cx="2493736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latin typeface="Arial"/>
                <a:cs typeface="Arial"/>
              </a:rPr>
              <a:t>Bilancio di esercizio al 31/12/2019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133090"/>
            <a:ext cx="3076575" cy="157480"/>
          </a:xfrm>
          <a:prstGeom prst="rect">
            <a:avLst/>
          </a:prstGeom>
        </p:spPr>
      </p:pic>
      <p:pic>
        <p:nvPicPr>
          <p:cNvPr id="3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133090"/>
            <a:ext cx="3076575" cy="157480"/>
          </a:xfrm>
          <a:prstGeom prst="rect">
            <a:avLst/>
          </a:prstGeom>
        </p:spPr>
      </p:pic>
      <p:pic>
        <p:nvPicPr>
          <p:cNvPr id="4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133090"/>
            <a:ext cx="1905" cy="157480"/>
          </a:xfrm>
          <a:prstGeom prst="rect">
            <a:avLst/>
          </a:prstGeom>
        </p:spPr>
      </p:pic>
      <p:pic>
        <p:nvPicPr>
          <p:cNvPr id="5" name="Imag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133090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335530" y="3142615"/>
            <a:ext cx="92405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Dati Anagrafici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6" name="Image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133090"/>
            <a:ext cx="1962150" cy="157480"/>
          </a:xfrm>
          <a:prstGeom prst="rect">
            <a:avLst/>
          </a:prstGeom>
        </p:spPr>
      </p:pic>
      <p:pic>
        <p:nvPicPr>
          <p:cNvPr id="7" name="Image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133090"/>
            <a:ext cx="1962150" cy="157480"/>
          </a:xfrm>
          <a:prstGeom prst="rect">
            <a:avLst/>
          </a:prstGeom>
        </p:spPr>
      </p:pic>
      <p:pic>
        <p:nvPicPr>
          <p:cNvPr id="8" name="Image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133090"/>
            <a:ext cx="1905" cy="157480"/>
          </a:xfrm>
          <a:prstGeom prst="rect">
            <a:avLst/>
          </a:prstGeom>
        </p:spPr>
      </p:pic>
      <p:pic>
        <p:nvPicPr>
          <p:cNvPr id="9" name="Image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3133090"/>
            <a:ext cx="1905" cy="157480"/>
          </a:xfrm>
          <a:prstGeom prst="rect">
            <a:avLst/>
          </a:prstGeom>
        </p:spPr>
      </p:pic>
      <p:pic>
        <p:nvPicPr>
          <p:cNvPr id="10" name="Image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133090"/>
            <a:ext cx="1962150" cy="1905"/>
          </a:xfrm>
          <a:prstGeom prst="rect">
            <a:avLst/>
          </a:prstGeom>
        </p:spPr>
      </p:pic>
      <p:pic>
        <p:nvPicPr>
          <p:cNvPr id="11" name="Image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290570"/>
            <a:ext cx="3076575" cy="156844"/>
          </a:xfrm>
          <a:prstGeom prst="rect">
            <a:avLst/>
          </a:prstGeom>
        </p:spPr>
      </p:pic>
      <p:pic>
        <p:nvPicPr>
          <p:cNvPr id="12" name="Image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290570"/>
            <a:ext cx="3076575" cy="156844"/>
          </a:xfrm>
          <a:prstGeom prst="rect">
            <a:avLst/>
          </a:prstGeom>
        </p:spPr>
      </p:pic>
      <p:pic>
        <p:nvPicPr>
          <p:cNvPr id="13" name="Image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290570"/>
            <a:ext cx="1905" cy="156844"/>
          </a:xfrm>
          <a:prstGeom prst="rect">
            <a:avLst/>
          </a:prstGeom>
        </p:spPr>
      </p:pic>
      <p:pic>
        <p:nvPicPr>
          <p:cNvPr id="14" name="Image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290569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3298825"/>
            <a:ext cx="485013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Sede in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5" name="Image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290570"/>
            <a:ext cx="1905" cy="156844"/>
          </a:xfrm>
          <a:prstGeom prst="rect">
            <a:avLst/>
          </a:prstGeom>
        </p:spPr>
      </p:pic>
      <p:pic>
        <p:nvPicPr>
          <p:cNvPr id="16" name="Image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3290570"/>
            <a:ext cx="1905" cy="156844"/>
          </a:xfrm>
          <a:prstGeom prst="rect">
            <a:avLst/>
          </a:prstGeom>
        </p:spPr>
      </p:pic>
      <p:pic>
        <p:nvPicPr>
          <p:cNvPr id="17" name="Image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290569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3296920"/>
            <a:ext cx="91998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Terme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8" name="Image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447415"/>
            <a:ext cx="3076575" cy="156844"/>
          </a:xfrm>
          <a:prstGeom prst="rect">
            <a:avLst/>
          </a:prstGeom>
        </p:spPr>
      </p:pic>
      <p:pic>
        <p:nvPicPr>
          <p:cNvPr id="19" name="Image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447415"/>
            <a:ext cx="3076575" cy="156844"/>
          </a:xfrm>
          <a:prstGeom prst="rect">
            <a:avLst/>
          </a:prstGeom>
        </p:spPr>
      </p:pic>
      <p:pic>
        <p:nvPicPr>
          <p:cNvPr id="20" name="Image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447415"/>
            <a:ext cx="1905" cy="156844"/>
          </a:xfrm>
          <a:prstGeom prst="rect">
            <a:avLst/>
          </a:prstGeom>
        </p:spPr>
      </p:pic>
      <p:pic>
        <p:nvPicPr>
          <p:cNvPr id="21" name="Image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447415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3456940"/>
            <a:ext cx="921258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Codice Fiscale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22" name="Image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447415"/>
            <a:ext cx="1905" cy="156844"/>
          </a:xfrm>
          <a:prstGeom prst="rect">
            <a:avLst/>
          </a:prstGeom>
        </p:spPr>
      </p:pic>
      <p:pic>
        <p:nvPicPr>
          <p:cNvPr id="23" name="Image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3447415"/>
            <a:ext cx="1905" cy="156844"/>
          </a:xfrm>
          <a:prstGeom prst="rect">
            <a:avLst/>
          </a:prstGeom>
        </p:spPr>
      </p:pic>
      <p:pic>
        <p:nvPicPr>
          <p:cNvPr id="24" name="Image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447415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3455035"/>
            <a:ext cx="80695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02345230243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25" name="Image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604260"/>
            <a:ext cx="3076575" cy="156844"/>
          </a:xfrm>
          <a:prstGeom prst="rect">
            <a:avLst/>
          </a:prstGeom>
        </p:spPr>
      </p:pic>
      <p:pic>
        <p:nvPicPr>
          <p:cNvPr id="26" name="Image"/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604260"/>
            <a:ext cx="3076575" cy="156844"/>
          </a:xfrm>
          <a:prstGeom prst="rect">
            <a:avLst/>
          </a:prstGeom>
        </p:spPr>
      </p:pic>
      <p:pic>
        <p:nvPicPr>
          <p:cNvPr id="27" name="Image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604260"/>
            <a:ext cx="1905" cy="156844"/>
          </a:xfrm>
          <a:prstGeom prst="rect">
            <a:avLst/>
          </a:prstGeom>
        </p:spPr>
      </p:pic>
      <p:pic>
        <p:nvPicPr>
          <p:cNvPr id="28" name="Image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604259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3613150"/>
            <a:ext cx="780923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Numero Rea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29" name="Image"/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604260"/>
            <a:ext cx="1905" cy="156844"/>
          </a:xfrm>
          <a:prstGeom prst="rect">
            <a:avLst/>
          </a:prstGeom>
        </p:spPr>
      </p:pic>
      <p:pic>
        <p:nvPicPr>
          <p:cNvPr id="30" name="Image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3604260"/>
            <a:ext cx="1905" cy="156844"/>
          </a:xfrm>
          <a:prstGeom prst="rect">
            <a:avLst/>
          </a:prstGeom>
        </p:spPr>
      </p:pic>
      <p:pic>
        <p:nvPicPr>
          <p:cNvPr id="31" name="Image"/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604259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3611245"/>
            <a:ext cx="103873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VICENZA 224942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2" name="Image"/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761105"/>
            <a:ext cx="3076575" cy="156845"/>
          </a:xfrm>
          <a:prstGeom prst="rect">
            <a:avLst/>
          </a:prstGeom>
        </p:spPr>
      </p:pic>
      <p:pic>
        <p:nvPicPr>
          <p:cNvPr id="33" name="Image"/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761105"/>
            <a:ext cx="3076575" cy="156845"/>
          </a:xfrm>
          <a:prstGeom prst="rect">
            <a:avLst/>
          </a:prstGeom>
        </p:spPr>
      </p:pic>
      <p:pic>
        <p:nvPicPr>
          <p:cNvPr id="34" name="Image"/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761105"/>
            <a:ext cx="1905" cy="156845"/>
          </a:xfrm>
          <a:prstGeom prst="rect">
            <a:avLst/>
          </a:prstGeom>
        </p:spPr>
      </p:pic>
      <p:pic>
        <p:nvPicPr>
          <p:cNvPr id="35" name="Image"/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761104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3769360"/>
            <a:ext cx="22428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P.I.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6" name="Image"/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761105"/>
            <a:ext cx="1905" cy="156845"/>
          </a:xfrm>
          <a:prstGeom prst="rect">
            <a:avLst/>
          </a:prstGeom>
        </p:spPr>
      </p:pic>
      <p:pic>
        <p:nvPicPr>
          <p:cNvPr id="37" name="Image"/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3761105"/>
            <a:ext cx="1905" cy="156845"/>
          </a:xfrm>
          <a:prstGeom prst="rect">
            <a:avLst/>
          </a:prstGeom>
        </p:spPr>
      </p:pic>
      <p:pic>
        <p:nvPicPr>
          <p:cNvPr id="38" name="Image"/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761104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3767455"/>
            <a:ext cx="80695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02345230243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9" name="Image"/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917950"/>
            <a:ext cx="3076575" cy="157480"/>
          </a:xfrm>
          <a:prstGeom prst="rect">
            <a:avLst/>
          </a:prstGeom>
        </p:spPr>
      </p:pic>
      <p:pic>
        <p:nvPicPr>
          <p:cNvPr id="40" name="Image"/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917950"/>
            <a:ext cx="3076575" cy="157480"/>
          </a:xfrm>
          <a:prstGeom prst="rect">
            <a:avLst/>
          </a:prstGeom>
        </p:spPr>
      </p:pic>
      <p:pic>
        <p:nvPicPr>
          <p:cNvPr id="41" name="Image"/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917950"/>
            <a:ext cx="1905" cy="157480"/>
          </a:xfrm>
          <a:prstGeom prst="rect">
            <a:avLst/>
          </a:prstGeom>
        </p:spPr>
      </p:pic>
      <p:pic>
        <p:nvPicPr>
          <p:cNvPr id="42" name="Image"/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3917950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3927475"/>
            <a:ext cx="1327658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Capitale Sociale Euro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3" name="Image"/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917950"/>
            <a:ext cx="1905" cy="157480"/>
          </a:xfrm>
          <a:prstGeom prst="rect">
            <a:avLst/>
          </a:prstGeom>
        </p:spPr>
      </p:pic>
      <p:pic>
        <p:nvPicPr>
          <p:cNvPr id="44" name="Image"/>
          <p:cNvPicPr>
            <a:picLocks noChangeAspect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3917950"/>
            <a:ext cx="1905" cy="157480"/>
          </a:xfrm>
          <a:prstGeom prst="rect">
            <a:avLst/>
          </a:prstGeom>
        </p:spPr>
      </p:pic>
      <p:pic>
        <p:nvPicPr>
          <p:cNvPr id="45" name="Image"/>
          <p:cNvPicPr>
            <a:picLocks noChangeAspect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3917950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3925570"/>
            <a:ext cx="72148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3.584,50 i.v.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6" name="Image"/>
          <p:cNvPicPr>
            <a:picLocks noChangeAspect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075430"/>
            <a:ext cx="3076575" cy="156845"/>
          </a:xfrm>
          <a:prstGeom prst="rect">
            <a:avLst/>
          </a:prstGeom>
        </p:spPr>
      </p:pic>
      <p:pic>
        <p:nvPicPr>
          <p:cNvPr id="47" name="Image"/>
          <p:cNvPicPr>
            <a:picLocks noChangeAspect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075430"/>
            <a:ext cx="3076575" cy="156845"/>
          </a:xfrm>
          <a:prstGeom prst="rect">
            <a:avLst/>
          </a:prstGeom>
        </p:spPr>
      </p:pic>
      <p:pic>
        <p:nvPicPr>
          <p:cNvPr id="48" name="Image"/>
          <p:cNvPicPr>
            <a:picLocks noChangeAspect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075430"/>
            <a:ext cx="1905" cy="156845"/>
          </a:xfrm>
          <a:prstGeom prst="rect">
            <a:avLst/>
          </a:prstGeom>
        </p:spPr>
      </p:pic>
      <p:pic>
        <p:nvPicPr>
          <p:cNvPr id="49" name="Image"/>
          <p:cNvPicPr>
            <a:picLocks noChangeAspect="1"/>
          </p:cNvPicPr>
          <p:nvPr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075429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4083684"/>
            <a:ext cx="100634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Forma Giuridica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50" name="Image"/>
          <p:cNvPicPr>
            <a:picLocks noChangeAspect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4075430"/>
            <a:ext cx="1905" cy="156845"/>
          </a:xfrm>
          <a:prstGeom prst="rect">
            <a:avLst/>
          </a:prstGeom>
        </p:spPr>
      </p:pic>
      <p:pic>
        <p:nvPicPr>
          <p:cNvPr id="51" name="Image"/>
          <p:cNvPicPr>
            <a:picLocks noChangeAspect="1"/>
          </p:cNvPicPr>
          <p:nvPr/>
        </p:nvPicPr>
        <p:blipFill>
          <a:blip r:embed="rId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4075430"/>
            <a:ext cx="1905" cy="156845"/>
          </a:xfrm>
          <a:prstGeom prst="rect">
            <a:avLst/>
          </a:prstGeom>
        </p:spPr>
      </p:pic>
      <p:pic>
        <p:nvPicPr>
          <p:cNvPr id="52" name="Image"/>
          <p:cNvPicPr>
            <a:picLocks noChangeAspect="1"/>
          </p:cNvPicPr>
          <p:nvPr/>
        </p:nvPicPr>
        <p:blipFill>
          <a:blip r:embed="rId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4075429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4081780"/>
            <a:ext cx="114350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Società cooperativa</a:t>
            </a:r>
            <a:endParaRPr sz="900">
              <a:latin typeface="Arial"/>
              <a:cs typeface="Arial"/>
            </a:endParaRPr>
          </a:p>
        </p:txBody>
      </p:sp>
      <p:pic>
        <p:nvPicPr>
          <p:cNvPr id="53" name="Image"/>
          <p:cNvPicPr>
            <a:picLocks noChangeAspect="1"/>
          </p:cNvPicPr>
          <p:nvPr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232275"/>
            <a:ext cx="3076575" cy="155575"/>
          </a:xfrm>
          <a:prstGeom prst="rect">
            <a:avLst/>
          </a:prstGeom>
        </p:spPr>
      </p:pic>
      <p:pic>
        <p:nvPicPr>
          <p:cNvPr id="54" name="Image"/>
          <p:cNvPicPr>
            <a:picLocks noChangeAspect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232275"/>
            <a:ext cx="3076575" cy="155575"/>
          </a:xfrm>
          <a:prstGeom prst="rect">
            <a:avLst/>
          </a:prstGeom>
        </p:spPr>
      </p:pic>
      <p:pic>
        <p:nvPicPr>
          <p:cNvPr id="55" name="Image"/>
          <p:cNvPicPr>
            <a:picLocks noChangeAspect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232275"/>
            <a:ext cx="1905" cy="155575"/>
          </a:xfrm>
          <a:prstGeom prst="rect">
            <a:avLst/>
          </a:prstGeom>
        </p:spPr>
      </p:pic>
      <p:pic>
        <p:nvPicPr>
          <p:cNvPr id="56" name="Image"/>
          <p:cNvPicPr>
            <a:picLocks noChangeAspect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232275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4239895"/>
            <a:ext cx="229374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Settore di attività prevalente (ATECO)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57" name="Image"/>
          <p:cNvPicPr>
            <a:picLocks noChangeAspect="1"/>
          </p:cNvPicPr>
          <p:nvPr/>
        </p:nvPicPr>
        <p:blipFill>
          <a:blip r:embed="rId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4232275"/>
            <a:ext cx="1905" cy="155575"/>
          </a:xfrm>
          <a:prstGeom prst="rect">
            <a:avLst/>
          </a:prstGeom>
        </p:spPr>
      </p:pic>
      <p:pic>
        <p:nvPicPr>
          <p:cNvPr id="58" name="Image"/>
          <p:cNvPicPr>
            <a:picLocks noChangeAspect="1"/>
          </p:cNvPicPr>
          <p:nvPr/>
        </p:nvPicPr>
        <p:blipFill>
          <a:blip r:embed="rId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4232275"/>
            <a:ext cx="1905" cy="155575"/>
          </a:xfrm>
          <a:prstGeom prst="rect">
            <a:avLst/>
          </a:prstGeom>
        </p:spPr>
      </p:pic>
      <p:pic>
        <p:nvPicPr>
          <p:cNvPr id="59" name="Image"/>
          <p:cNvPicPr>
            <a:picLocks noChangeAspect="1"/>
          </p:cNvPicPr>
          <p:nvPr/>
        </p:nvPicPr>
        <p:blipFill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4232275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4237990"/>
            <a:ext cx="4564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889900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60" name="Image"/>
          <p:cNvPicPr>
            <a:picLocks noChangeAspect="1"/>
          </p:cNvPicPr>
          <p:nvPr/>
        </p:nvPicPr>
        <p:blipFill>
          <a:blip r:embed="rId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387850"/>
            <a:ext cx="3076575" cy="156845"/>
          </a:xfrm>
          <a:prstGeom prst="rect">
            <a:avLst/>
          </a:prstGeom>
        </p:spPr>
      </p:pic>
      <p:pic>
        <p:nvPicPr>
          <p:cNvPr id="61" name="Image"/>
          <p:cNvPicPr>
            <a:picLocks noChangeAspect="1"/>
          </p:cNvPicPr>
          <p:nvPr/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387850"/>
            <a:ext cx="3076575" cy="156845"/>
          </a:xfrm>
          <a:prstGeom prst="rect">
            <a:avLst/>
          </a:prstGeom>
        </p:spPr>
      </p:pic>
      <p:pic>
        <p:nvPicPr>
          <p:cNvPr id="62" name="Image"/>
          <p:cNvPicPr>
            <a:picLocks noChangeAspect="1"/>
          </p:cNvPicPr>
          <p:nvPr/>
        </p:nvPicPr>
        <p:blipFill>
          <a:blip r:embed="rId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387850"/>
            <a:ext cx="1905" cy="156845"/>
          </a:xfrm>
          <a:prstGeom prst="rect">
            <a:avLst/>
          </a:prstGeom>
        </p:spPr>
      </p:pic>
      <p:pic>
        <p:nvPicPr>
          <p:cNvPr id="63" name="Image"/>
          <p:cNvPicPr>
            <a:picLocks noChangeAspect="1"/>
          </p:cNvPicPr>
          <p:nvPr/>
        </p:nvPicPr>
        <p:blipFill>
          <a:blip r:embed="rId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387850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4398010"/>
            <a:ext cx="140131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Società in liquidazione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64" name="Image"/>
          <p:cNvPicPr>
            <a:picLocks noChangeAspect="1"/>
          </p:cNvPicPr>
          <p:nvPr/>
        </p:nvPicPr>
        <p:blipFill>
          <a:blip r:embed="rId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4387850"/>
            <a:ext cx="1905" cy="156845"/>
          </a:xfrm>
          <a:prstGeom prst="rect">
            <a:avLst/>
          </a:prstGeom>
        </p:spPr>
      </p:pic>
      <p:pic>
        <p:nvPicPr>
          <p:cNvPr id="65" name="Image"/>
          <p:cNvPicPr>
            <a:picLocks noChangeAspect="1"/>
          </p:cNvPicPr>
          <p:nvPr/>
        </p:nvPicPr>
        <p:blipFill>
          <a:blip r:embed="rId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4387850"/>
            <a:ext cx="1905" cy="156845"/>
          </a:xfrm>
          <a:prstGeom prst="rect">
            <a:avLst/>
          </a:prstGeom>
        </p:spPr>
      </p:pic>
      <p:pic>
        <p:nvPicPr>
          <p:cNvPr id="66" name="Image"/>
          <p:cNvPicPr>
            <a:picLocks noChangeAspect="1"/>
          </p:cNvPicPr>
          <p:nvPr/>
        </p:nvPicPr>
        <p:blipFill>
          <a:blip r:embed="rId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4387850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4396105"/>
            <a:ext cx="19735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67" name="Image"/>
          <p:cNvPicPr>
            <a:picLocks noChangeAspect="1"/>
          </p:cNvPicPr>
          <p:nvPr/>
        </p:nvPicPr>
        <p:blipFill>
          <a:blip r:embed="rId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544695"/>
            <a:ext cx="3076575" cy="156845"/>
          </a:xfrm>
          <a:prstGeom prst="rect">
            <a:avLst/>
          </a:prstGeom>
        </p:spPr>
      </p:pic>
      <p:pic>
        <p:nvPicPr>
          <p:cNvPr id="68" name="Image"/>
          <p:cNvPicPr>
            <a:picLocks noChangeAspect="1"/>
          </p:cNvPicPr>
          <p:nvPr/>
        </p:nvPicPr>
        <p:blipFill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544695"/>
            <a:ext cx="3076575" cy="156845"/>
          </a:xfrm>
          <a:prstGeom prst="rect">
            <a:avLst/>
          </a:prstGeom>
        </p:spPr>
      </p:pic>
      <p:pic>
        <p:nvPicPr>
          <p:cNvPr id="69" name="Image"/>
          <p:cNvPicPr>
            <a:picLocks noChangeAspect="1"/>
          </p:cNvPicPr>
          <p:nvPr/>
        </p:nvPicPr>
        <p:blipFill>
          <a:blip r:embed="rId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544695"/>
            <a:ext cx="1905" cy="156845"/>
          </a:xfrm>
          <a:prstGeom prst="rect">
            <a:avLst/>
          </a:prstGeom>
        </p:spPr>
      </p:pic>
      <p:pic>
        <p:nvPicPr>
          <p:cNvPr id="70" name="Image"/>
          <p:cNvPicPr>
            <a:picLocks noChangeAspect="1"/>
          </p:cNvPicPr>
          <p:nvPr/>
        </p:nvPicPr>
        <p:blipFill>
          <a:blip r:embed="rId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544695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4554220"/>
            <a:ext cx="151180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Società con Socio Unico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71" name="Image"/>
          <p:cNvPicPr>
            <a:picLocks noChangeAspect="1"/>
          </p:cNvPicPr>
          <p:nvPr/>
        </p:nvPicPr>
        <p:blipFill>
          <a:blip r:embed="rId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4544695"/>
            <a:ext cx="1905" cy="156845"/>
          </a:xfrm>
          <a:prstGeom prst="rect">
            <a:avLst/>
          </a:prstGeom>
        </p:spPr>
      </p:pic>
      <p:pic>
        <p:nvPicPr>
          <p:cNvPr id="72" name="Image"/>
          <p:cNvPicPr>
            <a:picLocks noChangeAspect="1"/>
          </p:cNvPicPr>
          <p:nvPr/>
        </p:nvPicPr>
        <p:blipFill>
          <a:blip r:embed="rId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4544695"/>
            <a:ext cx="1905" cy="156845"/>
          </a:xfrm>
          <a:prstGeom prst="rect">
            <a:avLst/>
          </a:prstGeom>
        </p:spPr>
      </p:pic>
      <p:pic>
        <p:nvPicPr>
          <p:cNvPr id="73" name="Image"/>
          <p:cNvPicPr>
            <a:picLocks noChangeAspect="1"/>
          </p:cNvPicPr>
          <p:nvPr/>
        </p:nvPicPr>
        <p:blipFill>
          <a:blip r:embed="rId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4544695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4552315"/>
            <a:ext cx="19735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74" name="Image"/>
          <p:cNvPicPr>
            <a:picLocks noChangeAspect="1"/>
          </p:cNvPicPr>
          <p:nvPr/>
        </p:nvPicPr>
        <p:blipFill>
          <a:blip r:embed="rId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701540"/>
            <a:ext cx="3076575" cy="153670"/>
          </a:xfrm>
          <a:prstGeom prst="rect">
            <a:avLst/>
          </a:prstGeom>
        </p:spPr>
      </p:pic>
      <p:pic>
        <p:nvPicPr>
          <p:cNvPr id="75" name="Image"/>
          <p:cNvPicPr>
            <a:picLocks noChangeAspect="1"/>
          </p:cNvPicPr>
          <p:nvPr/>
        </p:nvPicPr>
        <p:blipFill>
          <a:blip r:embed="rId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701540"/>
            <a:ext cx="3076575" cy="153670"/>
          </a:xfrm>
          <a:prstGeom prst="rect">
            <a:avLst/>
          </a:prstGeom>
        </p:spPr>
      </p:pic>
      <p:pic>
        <p:nvPicPr>
          <p:cNvPr id="76" name="Image"/>
          <p:cNvPicPr>
            <a:picLocks noChangeAspect="1"/>
          </p:cNvPicPr>
          <p:nvPr/>
        </p:nvPicPr>
        <p:blipFill>
          <a:blip r:embed="rId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701540"/>
            <a:ext cx="1905" cy="153670"/>
          </a:xfrm>
          <a:prstGeom prst="rect">
            <a:avLst/>
          </a:prstGeom>
        </p:spPr>
      </p:pic>
      <p:pic>
        <p:nvPicPr>
          <p:cNvPr id="77" name="Image"/>
          <p:cNvPicPr>
            <a:picLocks noChangeAspect="1"/>
          </p:cNvPicPr>
          <p:nvPr/>
        </p:nvPicPr>
        <p:blipFill>
          <a:blip r:embed="rId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701540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4710430"/>
            <a:ext cx="29862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Società sottoposta ad altrui attività di direzione e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78" name="Image"/>
          <p:cNvPicPr>
            <a:picLocks noChangeAspect="1"/>
          </p:cNvPicPr>
          <p:nvPr/>
        </p:nvPicPr>
        <p:blipFill>
          <a:blip r:embed="rId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855210"/>
            <a:ext cx="3076575" cy="154305"/>
          </a:xfrm>
          <a:prstGeom prst="rect">
            <a:avLst/>
          </a:prstGeom>
        </p:spPr>
      </p:pic>
      <p:pic>
        <p:nvPicPr>
          <p:cNvPr id="79" name="Image"/>
          <p:cNvPicPr>
            <a:picLocks noChangeAspect="1"/>
          </p:cNvPicPr>
          <p:nvPr/>
        </p:nvPicPr>
        <p:blipFill>
          <a:blip r:embed="rId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855210"/>
            <a:ext cx="3076575" cy="154305"/>
          </a:xfrm>
          <a:prstGeom prst="rect">
            <a:avLst/>
          </a:prstGeom>
        </p:spPr>
      </p:pic>
      <p:pic>
        <p:nvPicPr>
          <p:cNvPr id="80" name="Image"/>
          <p:cNvPicPr>
            <a:picLocks noChangeAspect="1"/>
          </p:cNvPicPr>
          <p:nvPr/>
        </p:nvPicPr>
        <p:blipFill>
          <a:blip r:embed="rId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4855210"/>
            <a:ext cx="1905" cy="1543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4860925"/>
            <a:ext cx="95110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coordinamento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81" name="Image"/>
          <p:cNvPicPr>
            <a:picLocks noChangeAspect="1"/>
          </p:cNvPicPr>
          <p:nvPr/>
        </p:nvPicPr>
        <p:blipFill>
          <a:blip r:embed="rId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4701540"/>
            <a:ext cx="1905" cy="307975"/>
          </a:xfrm>
          <a:prstGeom prst="rect">
            <a:avLst/>
          </a:prstGeom>
        </p:spPr>
      </p:pic>
      <p:pic>
        <p:nvPicPr>
          <p:cNvPr id="82" name="Image"/>
          <p:cNvPicPr>
            <a:picLocks noChangeAspect="1"/>
          </p:cNvPicPr>
          <p:nvPr/>
        </p:nvPicPr>
        <p:blipFill>
          <a:blip r:embed="rId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4701540"/>
            <a:ext cx="1905" cy="307975"/>
          </a:xfrm>
          <a:prstGeom prst="rect">
            <a:avLst/>
          </a:prstGeom>
        </p:spPr>
      </p:pic>
      <p:pic>
        <p:nvPicPr>
          <p:cNvPr id="83" name="Image"/>
          <p:cNvPicPr>
            <a:picLocks noChangeAspect="1"/>
          </p:cNvPicPr>
          <p:nvPr/>
        </p:nvPicPr>
        <p:blipFill>
          <a:blip r:embed="rId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4701540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4784725"/>
            <a:ext cx="19735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84" name="Image"/>
          <p:cNvPicPr>
            <a:picLocks noChangeAspect="1"/>
          </p:cNvPicPr>
          <p:nvPr/>
        </p:nvPicPr>
        <p:blipFill>
          <a:blip r:embed="rId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009515"/>
            <a:ext cx="3076575" cy="153670"/>
          </a:xfrm>
          <a:prstGeom prst="rect">
            <a:avLst/>
          </a:prstGeom>
        </p:spPr>
      </p:pic>
      <p:pic>
        <p:nvPicPr>
          <p:cNvPr id="85" name="Image"/>
          <p:cNvPicPr>
            <a:picLocks noChangeAspect="1"/>
          </p:cNvPicPr>
          <p:nvPr/>
        </p:nvPicPr>
        <p:blipFill>
          <a:blip r:embed="rId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009515"/>
            <a:ext cx="3076575" cy="153670"/>
          </a:xfrm>
          <a:prstGeom prst="rect">
            <a:avLst/>
          </a:prstGeom>
        </p:spPr>
      </p:pic>
      <p:pic>
        <p:nvPicPr>
          <p:cNvPr id="86" name="Image"/>
          <p:cNvPicPr>
            <a:picLocks noChangeAspect="1"/>
          </p:cNvPicPr>
          <p:nvPr/>
        </p:nvPicPr>
        <p:blipFill>
          <a:blip r:embed="rId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009515"/>
            <a:ext cx="1905" cy="153670"/>
          </a:xfrm>
          <a:prstGeom prst="rect">
            <a:avLst/>
          </a:prstGeom>
        </p:spPr>
      </p:pic>
      <p:pic>
        <p:nvPicPr>
          <p:cNvPr id="87" name="Image"/>
          <p:cNvPicPr>
            <a:picLocks noChangeAspect="1"/>
          </p:cNvPicPr>
          <p:nvPr/>
        </p:nvPicPr>
        <p:blipFill>
          <a:blip r:embed="rId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009515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5019040"/>
            <a:ext cx="294055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Denominazione della società o ente che esercita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88" name="Image"/>
          <p:cNvPicPr>
            <a:picLocks noChangeAspect="1"/>
          </p:cNvPicPr>
          <p:nvPr/>
        </p:nvPicPr>
        <p:blipFill>
          <a:blip r:embed="rId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163185"/>
            <a:ext cx="3076575" cy="154305"/>
          </a:xfrm>
          <a:prstGeom prst="rect">
            <a:avLst/>
          </a:prstGeom>
        </p:spPr>
      </p:pic>
      <p:pic>
        <p:nvPicPr>
          <p:cNvPr id="89" name="Image"/>
          <p:cNvPicPr>
            <a:picLocks noChangeAspect="1"/>
          </p:cNvPicPr>
          <p:nvPr/>
        </p:nvPicPr>
        <p:blipFill>
          <a:blip r:embed="rId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163185"/>
            <a:ext cx="3076575" cy="154305"/>
          </a:xfrm>
          <a:prstGeom prst="rect">
            <a:avLst/>
          </a:prstGeom>
        </p:spPr>
      </p:pic>
      <p:pic>
        <p:nvPicPr>
          <p:cNvPr id="90" name="Image"/>
          <p:cNvPicPr>
            <a:picLocks noChangeAspect="1"/>
          </p:cNvPicPr>
          <p:nvPr/>
        </p:nvPicPr>
        <p:blipFill>
          <a:blip r:embed="rId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163185"/>
            <a:ext cx="1905" cy="1543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5169535"/>
            <a:ext cx="230619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l'attività di direzione e coordinamento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91" name="Image"/>
          <p:cNvPicPr>
            <a:picLocks noChangeAspect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009515"/>
            <a:ext cx="1905" cy="307975"/>
          </a:xfrm>
          <a:prstGeom prst="rect">
            <a:avLst/>
          </a:prstGeom>
        </p:spPr>
      </p:pic>
      <p:pic>
        <p:nvPicPr>
          <p:cNvPr id="92" name="Image"/>
          <p:cNvPicPr>
            <a:picLocks noChangeAspect="1"/>
          </p:cNvPicPr>
          <p:nvPr/>
        </p:nvPicPr>
        <p:blipFill>
          <a:blip r:embed="rId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5009515"/>
            <a:ext cx="1905" cy="307975"/>
          </a:xfrm>
          <a:prstGeom prst="rect">
            <a:avLst/>
          </a:prstGeom>
        </p:spPr>
      </p:pic>
      <p:pic>
        <p:nvPicPr>
          <p:cNvPr id="93" name="Image"/>
          <p:cNvPicPr>
            <a:picLocks noChangeAspect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009515"/>
            <a:ext cx="1962150" cy="1905"/>
          </a:xfrm>
          <a:prstGeom prst="rect">
            <a:avLst/>
          </a:prstGeom>
        </p:spPr>
      </p:pic>
      <p:pic>
        <p:nvPicPr>
          <p:cNvPr id="94" name="Image"/>
          <p:cNvPicPr>
            <a:picLocks noChangeAspect="1"/>
          </p:cNvPicPr>
          <p:nvPr/>
        </p:nvPicPr>
        <p:blipFill>
          <a:blip r:embed="rId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317490"/>
            <a:ext cx="3076575" cy="156845"/>
          </a:xfrm>
          <a:prstGeom prst="rect">
            <a:avLst/>
          </a:prstGeom>
        </p:spPr>
      </p:pic>
      <p:pic>
        <p:nvPicPr>
          <p:cNvPr id="95" name="Image"/>
          <p:cNvPicPr>
            <a:picLocks noChangeAspect="1"/>
          </p:cNvPicPr>
          <p:nvPr/>
        </p:nvPicPr>
        <p:blipFill>
          <a:blip r:embed="rId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317490"/>
            <a:ext cx="3076575" cy="156845"/>
          </a:xfrm>
          <a:prstGeom prst="rect">
            <a:avLst/>
          </a:prstGeom>
        </p:spPr>
      </p:pic>
      <p:pic>
        <p:nvPicPr>
          <p:cNvPr id="96" name="Image"/>
          <p:cNvPicPr>
            <a:picLocks noChangeAspect="1"/>
          </p:cNvPicPr>
          <p:nvPr/>
        </p:nvPicPr>
        <p:blipFill>
          <a:blip r:embed="rId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317490"/>
            <a:ext cx="1905" cy="156845"/>
          </a:xfrm>
          <a:prstGeom prst="rect">
            <a:avLst/>
          </a:prstGeom>
        </p:spPr>
      </p:pic>
      <p:pic>
        <p:nvPicPr>
          <p:cNvPr id="97" name="Image"/>
          <p:cNvPicPr>
            <a:picLocks noChangeAspect="1"/>
          </p:cNvPicPr>
          <p:nvPr/>
        </p:nvPicPr>
        <p:blipFill>
          <a:blip r:embed="rId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317490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5325745"/>
            <a:ext cx="163690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Appartenenza a un gruppo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98" name="Image"/>
          <p:cNvPicPr>
            <a:picLocks noChangeAspect="1"/>
          </p:cNvPicPr>
          <p:nvPr/>
        </p:nvPicPr>
        <p:blipFill>
          <a:blip r:embed="rId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317490"/>
            <a:ext cx="1905" cy="156845"/>
          </a:xfrm>
          <a:prstGeom prst="rect">
            <a:avLst/>
          </a:prstGeom>
        </p:spPr>
      </p:pic>
      <p:pic>
        <p:nvPicPr>
          <p:cNvPr id="99" name="Image"/>
          <p:cNvPicPr>
            <a:picLocks noChangeAspect="1"/>
          </p:cNvPicPr>
          <p:nvPr/>
        </p:nvPicPr>
        <p:blipFill>
          <a:blip r:embed="rId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5317490"/>
            <a:ext cx="1905" cy="156845"/>
          </a:xfrm>
          <a:prstGeom prst="rect">
            <a:avLst/>
          </a:prstGeom>
        </p:spPr>
      </p:pic>
      <p:pic>
        <p:nvPicPr>
          <p:cNvPr id="100" name="Image"/>
          <p:cNvPicPr>
            <a:picLocks noChangeAspect="1"/>
          </p:cNvPicPr>
          <p:nvPr/>
        </p:nvPicPr>
        <p:blipFill>
          <a:blip r:embed="rId1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317490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5323840"/>
            <a:ext cx="19735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01" name="Image"/>
          <p:cNvPicPr>
            <a:picLocks noChangeAspect="1"/>
          </p:cNvPicPr>
          <p:nvPr/>
        </p:nvPicPr>
        <p:blipFill>
          <a:blip r:embed="rId1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474335"/>
            <a:ext cx="3076575" cy="155575"/>
          </a:xfrm>
          <a:prstGeom prst="rect">
            <a:avLst/>
          </a:prstGeom>
        </p:spPr>
      </p:pic>
      <p:pic>
        <p:nvPicPr>
          <p:cNvPr id="102" name="Image"/>
          <p:cNvPicPr>
            <a:picLocks noChangeAspect="1"/>
          </p:cNvPicPr>
          <p:nvPr/>
        </p:nvPicPr>
        <p:blipFill>
          <a:blip r:embed="rId1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474335"/>
            <a:ext cx="3076575" cy="155575"/>
          </a:xfrm>
          <a:prstGeom prst="rect">
            <a:avLst/>
          </a:prstGeom>
        </p:spPr>
      </p:pic>
      <p:pic>
        <p:nvPicPr>
          <p:cNvPr id="103" name="Image"/>
          <p:cNvPicPr>
            <a:picLocks noChangeAspect="1"/>
          </p:cNvPicPr>
          <p:nvPr/>
        </p:nvPicPr>
        <p:blipFill>
          <a:blip r:embed="rId1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474335"/>
            <a:ext cx="1905" cy="155575"/>
          </a:xfrm>
          <a:prstGeom prst="rect">
            <a:avLst/>
          </a:prstGeom>
        </p:spPr>
      </p:pic>
      <p:pic>
        <p:nvPicPr>
          <p:cNvPr id="104" name="Image"/>
          <p:cNvPicPr>
            <a:picLocks noChangeAspect="1"/>
          </p:cNvPicPr>
          <p:nvPr/>
        </p:nvPicPr>
        <p:blipFill>
          <a:blip r:embed="rId1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474335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5481955"/>
            <a:ext cx="253479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Denominazione della società capogruppo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05" name="Image"/>
          <p:cNvPicPr>
            <a:picLocks noChangeAspect="1"/>
          </p:cNvPicPr>
          <p:nvPr/>
        </p:nvPicPr>
        <p:blipFill>
          <a:blip r:embed="rId1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474335"/>
            <a:ext cx="1905" cy="155575"/>
          </a:xfrm>
          <a:prstGeom prst="rect">
            <a:avLst/>
          </a:prstGeom>
        </p:spPr>
      </p:pic>
      <p:pic>
        <p:nvPicPr>
          <p:cNvPr id="106" name="Image"/>
          <p:cNvPicPr>
            <a:picLocks noChangeAspect="1"/>
          </p:cNvPicPr>
          <p:nvPr/>
        </p:nvPicPr>
        <p:blipFill>
          <a:blip r:embed="rId1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5474335"/>
            <a:ext cx="1905" cy="155575"/>
          </a:xfrm>
          <a:prstGeom prst="rect">
            <a:avLst/>
          </a:prstGeom>
        </p:spPr>
      </p:pic>
      <p:pic>
        <p:nvPicPr>
          <p:cNvPr id="107" name="Image"/>
          <p:cNvPicPr>
            <a:picLocks noChangeAspect="1"/>
          </p:cNvPicPr>
          <p:nvPr/>
        </p:nvPicPr>
        <p:blipFill>
          <a:blip r:embed="rId1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474335"/>
            <a:ext cx="1962150" cy="1905"/>
          </a:xfrm>
          <a:prstGeom prst="rect">
            <a:avLst/>
          </a:prstGeom>
        </p:spPr>
      </p:pic>
      <p:pic>
        <p:nvPicPr>
          <p:cNvPr id="108" name="Image"/>
          <p:cNvPicPr>
            <a:picLocks noChangeAspect="1"/>
          </p:cNvPicPr>
          <p:nvPr/>
        </p:nvPicPr>
        <p:blipFill>
          <a:blip r:embed="rId1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629910"/>
            <a:ext cx="3076575" cy="156845"/>
          </a:xfrm>
          <a:prstGeom prst="rect">
            <a:avLst/>
          </a:prstGeom>
        </p:spPr>
      </p:pic>
      <p:pic>
        <p:nvPicPr>
          <p:cNvPr id="109" name="Image"/>
          <p:cNvPicPr>
            <a:picLocks noChangeAspect="1"/>
          </p:cNvPicPr>
          <p:nvPr/>
        </p:nvPicPr>
        <p:blipFill>
          <a:blip r:embed="rId1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629910"/>
            <a:ext cx="3076575" cy="156845"/>
          </a:xfrm>
          <a:prstGeom prst="rect">
            <a:avLst/>
          </a:prstGeom>
        </p:spPr>
      </p:pic>
      <p:pic>
        <p:nvPicPr>
          <p:cNvPr id="110" name="Image"/>
          <p:cNvPicPr>
            <a:picLocks noChangeAspect="1"/>
          </p:cNvPicPr>
          <p:nvPr/>
        </p:nvPicPr>
        <p:blipFill>
          <a:blip r:embed="rId1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629910"/>
            <a:ext cx="1905" cy="156845"/>
          </a:xfrm>
          <a:prstGeom prst="rect">
            <a:avLst/>
          </a:prstGeom>
        </p:spPr>
      </p:pic>
      <p:pic>
        <p:nvPicPr>
          <p:cNvPr id="111" name="Image"/>
          <p:cNvPicPr>
            <a:picLocks noChangeAspect="1"/>
          </p:cNvPicPr>
          <p:nvPr/>
        </p:nvPicPr>
        <p:blipFill>
          <a:blip r:embed="rId1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629910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5640070"/>
            <a:ext cx="149085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Paese della capogruppo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12" name="Image"/>
          <p:cNvPicPr>
            <a:picLocks noChangeAspect="1"/>
          </p:cNvPicPr>
          <p:nvPr/>
        </p:nvPicPr>
        <p:blipFill>
          <a:blip r:embed="rId1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629910"/>
            <a:ext cx="1905" cy="156845"/>
          </a:xfrm>
          <a:prstGeom prst="rect">
            <a:avLst/>
          </a:prstGeom>
        </p:spPr>
      </p:pic>
      <p:pic>
        <p:nvPicPr>
          <p:cNvPr id="113" name="Image"/>
          <p:cNvPicPr>
            <a:picLocks noChangeAspect="1"/>
          </p:cNvPicPr>
          <p:nvPr/>
        </p:nvPicPr>
        <p:blipFill>
          <a:blip r:embed="rId1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5629910"/>
            <a:ext cx="1905" cy="156845"/>
          </a:xfrm>
          <a:prstGeom prst="rect">
            <a:avLst/>
          </a:prstGeom>
        </p:spPr>
      </p:pic>
      <p:pic>
        <p:nvPicPr>
          <p:cNvPr id="114" name="Image"/>
          <p:cNvPicPr>
            <a:picLocks noChangeAspect="1"/>
          </p:cNvPicPr>
          <p:nvPr/>
        </p:nvPicPr>
        <p:blipFill>
          <a:blip r:embed="rId1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629910"/>
            <a:ext cx="1962150" cy="1905"/>
          </a:xfrm>
          <a:prstGeom prst="rect">
            <a:avLst/>
          </a:prstGeom>
        </p:spPr>
      </p:pic>
      <p:pic>
        <p:nvPicPr>
          <p:cNvPr id="115" name="Image"/>
          <p:cNvPicPr>
            <a:picLocks noChangeAspect="1"/>
          </p:cNvPicPr>
          <p:nvPr/>
        </p:nvPicPr>
        <p:blipFill>
          <a:blip r:embed="rId1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786755"/>
            <a:ext cx="3076575" cy="156845"/>
          </a:xfrm>
          <a:prstGeom prst="rect">
            <a:avLst/>
          </a:prstGeom>
        </p:spPr>
      </p:pic>
      <p:pic>
        <p:nvPicPr>
          <p:cNvPr id="116" name="Image"/>
          <p:cNvPicPr>
            <a:picLocks noChangeAspect="1"/>
          </p:cNvPicPr>
          <p:nvPr/>
        </p:nvPicPr>
        <p:blipFill>
          <a:blip r:embed="rId1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786755"/>
            <a:ext cx="3076575" cy="156845"/>
          </a:xfrm>
          <a:prstGeom prst="rect">
            <a:avLst/>
          </a:prstGeom>
        </p:spPr>
      </p:pic>
      <p:pic>
        <p:nvPicPr>
          <p:cNvPr id="117" name="Image"/>
          <p:cNvPicPr>
            <a:picLocks noChangeAspect="1"/>
          </p:cNvPicPr>
          <p:nvPr/>
        </p:nvPicPr>
        <p:blipFill>
          <a:blip r:embed="rId1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786755"/>
            <a:ext cx="1905" cy="156845"/>
          </a:xfrm>
          <a:prstGeom prst="rect">
            <a:avLst/>
          </a:prstGeom>
        </p:spPr>
      </p:pic>
      <p:pic>
        <p:nvPicPr>
          <p:cNvPr id="118" name="Image"/>
          <p:cNvPicPr>
            <a:picLocks noChangeAspect="1"/>
          </p:cNvPicPr>
          <p:nvPr/>
        </p:nvPicPr>
        <p:blipFill>
          <a:blip r:embed="rId1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786755"/>
            <a:ext cx="3076575" cy="1905"/>
          </a:xfrm>
          <a:prstGeom prst="rect">
            <a:avLst/>
          </a:prstGeom>
        </p:spPr>
      </p:pic>
      <p:pic>
        <p:nvPicPr>
          <p:cNvPr id="119" name="Image"/>
          <p:cNvPicPr>
            <a:picLocks noChangeAspect="1"/>
          </p:cNvPicPr>
          <p:nvPr/>
        </p:nvPicPr>
        <p:blipFill>
          <a:blip r:embed="rId1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241425" y="5941695"/>
            <a:ext cx="307657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64920" y="5796280"/>
            <a:ext cx="28173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Numero di iscrizione all'albo delle cooperative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20" name="Image"/>
          <p:cNvPicPr>
            <a:picLocks noChangeAspect="1"/>
          </p:cNvPicPr>
          <p:nvPr/>
        </p:nvPicPr>
        <p:blipFill>
          <a:blip r:embed="rId1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786755"/>
            <a:ext cx="1905" cy="156845"/>
          </a:xfrm>
          <a:prstGeom prst="rect">
            <a:avLst/>
          </a:prstGeom>
        </p:spPr>
      </p:pic>
      <p:pic>
        <p:nvPicPr>
          <p:cNvPr id="121" name="Image"/>
          <p:cNvPicPr>
            <a:picLocks noChangeAspect="1"/>
          </p:cNvPicPr>
          <p:nvPr/>
        </p:nvPicPr>
        <p:blipFill>
          <a:blip r:embed="rId1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278245" y="5786755"/>
            <a:ext cx="1905" cy="156845"/>
          </a:xfrm>
          <a:prstGeom prst="rect">
            <a:avLst/>
          </a:prstGeom>
        </p:spPr>
      </p:pic>
      <p:pic>
        <p:nvPicPr>
          <p:cNvPr id="122" name="Image"/>
          <p:cNvPicPr>
            <a:picLocks noChangeAspect="1"/>
          </p:cNvPicPr>
          <p:nvPr/>
        </p:nvPicPr>
        <p:blipFill>
          <a:blip r:embed="rId1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786755"/>
            <a:ext cx="1962150" cy="1905"/>
          </a:xfrm>
          <a:prstGeom prst="rect">
            <a:avLst/>
          </a:prstGeom>
        </p:spPr>
      </p:pic>
      <p:pic>
        <p:nvPicPr>
          <p:cNvPr id="123" name="Image"/>
          <p:cNvPicPr>
            <a:picLocks noChangeAspect="1"/>
          </p:cNvPicPr>
          <p:nvPr/>
        </p:nvPicPr>
        <p:blipFill>
          <a:blip r:embed="rId1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18000" y="5941695"/>
            <a:ext cx="196215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1495" y="5794375"/>
            <a:ext cx="54025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A142205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24" name="Image"/>
          <p:cNvPicPr>
            <a:picLocks noChangeAspect="1"/>
          </p:cNvPicPr>
          <p:nvPr/>
        </p:nvPicPr>
        <p:blipFill>
          <a:blip r:embed="rId1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43345"/>
            <a:ext cx="3657600" cy="182880"/>
          </a:xfrm>
          <a:prstGeom prst="rect">
            <a:avLst/>
          </a:prstGeom>
        </p:spPr>
      </p:pic>
      <p:pic>
        <p:nvPicPr>
          <p:cNvPr id="125" name="Image"/>
          <p:cNvPicPr>
            <a:picLocks noChangeAspect="1"/>
          </p:cNvPicPr>
          <p:nvPr/>
        </p:nvPicPr>
        <p:blipFill>
          <a:blip r:embed="rId1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4334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2630" y="6476428"/>
            <a:ext cx="176664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b="1" spc="10" dirty="0">
                <a:latin typeface="Arial"/>
                <a:cs typeface="Arial"/>
              </a:rPr>
              <a:t>STATO PATRIMONIALE ATTIVO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26" name="Image"/>
          <p:cNvPicPr>
            <a:picLocks noChangeAspect="1"/>
          </p:cNvPicPr>
          <p:nvPr/>
        </p:nvPicPr>
        <p:blipFill>
          <a:blip r:embed="rId1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6443345"/>
            <a:ext cx="1219200" cy="182880"/>
          </a:xfrm>
          <a:prstGeom prst="rect">
            <a:avLst/>
          </a:prstGeom>
        </p:spPr>
      </p:pic>
      <p:pic>
        <p:nvPicPr>
          <p:cNvPr id="127" name="Image"/>
          <p:cNvPicPr>
            <a:picLocks noChangeAspect="1"/>
          </p:cNvPicPr>
          <p:nvPr/>
        </p:nvPicPr>
        <p:blipFill>
          <a:blip r:embed="rId1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644334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88560" y="6476428"/>
            <a:ext cx="61982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b="1" spc="10" dirty="0">
                <a:latin typeface="Arial"/>
                <a:cs typeface="Arial"/>
              </a:rPr>
              <a:t>31-12-2019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28" name="Image"/>
          <p:cNvPicPr>
            <a:picLocks noChangeAspect="1"/>
          </p:cNvPicPr>
          <p:nvPr/>
        </p:nvPicPr>
        <p:blipFill>
          <a:blip r:embed="rId1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6443345"/>
            <a:ext cx="1219200" cy="182880"/>
          </a:xfrm>
          <a:prstGeom prst="rect">
            <a:avLst/>
          </a:prstGeom>
        </p:spPr>
      </p:pic>
      <p:pic>
        <p:nvPicPr>
          <p:cNvPr id="129" name="Image"/>
          <p:cNvPicPr>
            <a:picLocks noChangeAspect="1"/>
          </p:cNvPicPr>
          <p:nvPr/>
        </p:nvPicPr>
        <p:blipFill>
          <a:blip r:embed="rId1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644334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207760" y="6476428"/>
            <a:ext cx="619827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b="1" spc="10" dirty="0">
                <a:latin typeface="Arial"/>
                <a:cs typeface="Arial"/>
              </a:rPr>
              <a:t>31-12-2018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6659308"/>
            <a:ext cx="3394802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A) CREDITI VERSO SOCI PER VERSAMENTI ANCORA DOVUTI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512435" y="6659308"/>
            <a:ext cx="9532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731635" y="6659308"/>
            <a:ext cx="9532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30" name="Image"/>
          <p:cNvPicPr>
            <a:picLocks noChangeAspect="1"/>
          </p:cNvPicPr>
          <p:nvPr/>
        </p:nvPicPr>
        <p:blipFill>
          <a:blip r:embed="rId1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809105"/>
            <a:ext cx="3657600" cy="182880"/>
          </a:xfrm>
          <a:prstGeom prst="rect">
            <a:avLst/>
          </a:prstGeom>
        </p:spPr>
      </p:pic>
      <p:pic>
        <p:nvPicPr>
          <p:cNvPr id="131" name="Image"/>
          <p:cNvPicPr>
            <a:picLocks noChangeAspect="1"/>
          </p:cNvPicPr>
          <p:nvPr/>
        </p:nvPicPr>
        <p:blipFill>
          <a:blip r:embed="rId1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80910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6842189"/>
            <a:ext cx="120973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B) IMMOBILIZZAZIONI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32" name="Image"/>
          <p:cNvPicPr>
            <a:picLocks noChangeAspect="1"/>
          </p:cNvPicPr>
          <p:nvPr/>
        </p:nvPicPr>
        <p:blipFill>
          <a:blip r:embed="rId1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6809105"/>
            <a:ext cx="1219200" cy="182880"/>
          </a:xfrm>
          <a:prstGeom prst="rect">
            <a:avLst/>
          </a:prstGeom>
        </p:spPr>
      </p:pic>
      <p:pic>
        <p:nvPicPr>
          <p:cNvPr id="133" name="Image"/>
          <p:cNvPicPr>
            <a:picLocks noChangeAspect="1"/>
          </p:cNvPicPr>
          <p:nvPr/>
        </p:nvPicPr>
        <p:blipFill>
          <a:blip r:embed="rId1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6809105"/>
            <a:ext cx="1219200" cy="182880"/>
          </a:xfrm>
          <a:prstGeom prst="rect">
            <a:avLst/>
          </a:prstGeom>
        </p:spPr>
      </p:pic>
      <p:pic>
        <p:nvPicPr>
          <p:cNvPr id="134" name="Image"/>
          <p:cNvPicPr>
            <a:picLocks noChangeAspect="1"/>
          </p:cNvPicPr>
          <p:nvPr/>
        </p:nvPicPr>
        <p:blipFill>
          <a:blip r:embed="rId1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6809105"/>
            <a:ext cx="1219200" cy="182880"/>
          </a:xfrm>
          <a:prstGeom prst="rect">
            <a:avLst/>
          </a:prstGeom>
        </p:spPr>
      </p:pic>
      <p:pic>
        <p:nvPicPr>
          <p:cNvPr id="135" name="Image"/>
          <p:cNvPicPr>
            <a:picLocks noChangeAspect="1"/>
          </p:cNvPicPr>
          <p:nvPr/>
        </p:nvPicPr>
        <p:blipFill>
          <a:blip r:embed="rId1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680910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7025069"/>
            <a:ext cx="159763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I - Immobilizzazioni immateriali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88280" y="7025069"/>
            <a:ext cx="319480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4.127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7025069"/>
            <a:ext cx="3836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14.055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36" name="Image"/>
          <p:cNvPicPr>
            <a:picLocks noChangeAspect="1"/>
          </p:cNvPicPr>
          <p:nvPr/>
        </p:nvPicPr>
        <p:blipFill>
          <a:blip r:embed="rId1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174865"/>
            <a:ext cx="3657600" cy="182880"/>
          </a:xfrm>
          <a:prstGeom prst="rect">
            <a:avLst/>
          </a:prstGeom>
        </p:spPr>
      </p:pic>
      <p:pic>
        <p:nvPicPr>
          <p:cNvPr id="137" name="Image"/>
          <p:cNvPicPr>
            <a:picLocks noChangeAspect="1"/>
          </p:cNvPicPr>
          <p:nvPr/>
        </p:nvPicPr>
        <p:blipFill>
          <a:blip r:embed="rId1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17486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7207949"/>
            <a:ext cx="1508108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II - Immobilizzazioni materiali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8" name="Image"/>
          <p:cNvPicPr>
            <a:picLocks noChangeAspect="1"/>
          </p:cNvPicPr>
          <p:nvPr/>
        </p:nvPicPr>
        <p:blipFill>
          <a:blip r:embed="rId1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174865"/>
            <a:ext cx="1219200" cy="182880"/>
          </a:xfrm>
          <a:prstGeom prst="rect">
            <a:avLst/>
          </a:prstGeom>
        </p:spPr>
      </p:pic>
      <p:pic>
        <p:nvPicPr>
          <p:cNvPr id="139" name="Image"/>
          <p:cNvPicPr>
            <a:picLocks noChangeAspect="1"/>
          </p:cNvPicPr>
          <p:nvPr/>
        </p:nvPicPr>
        <p:blipFill>
          <a:blip r:embed="rId1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17486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7207949"/>
            <a:ext cx="44711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345.080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40" name="Image"/>
          <p:cNvPicPr>
            <a:picLocks noChangeAspect="1"/>
          </p:cNvPicPr>
          <p:nvPr/>
        </p:nvPicPr>
        <p:blipFill>
          <a:blip r:embed="rId1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174865"/>
            <a:ext cx="1219200" cy="182880"/>
          </a:xfrm>
          <a:prstGeom prst="rect">
            <a:avLst/>
          </a:prstGeom>
        </p:spPr>
      </p:pic>
      <p:pic>
        <p:nvPicPr>
          <p:cNvPr id="141" name="Image"/>
          <p:cNvPicPr>
            <a:picLocks noChangeAspect="1"/>
          </p:cNvPicPr>
          <p:nvPr/>
        </p:nvPicPr>
        <p:blipFill>
          <a:blip r:embed="rId1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17486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7207949"/>
            <a:ext cx="447121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348.783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7390828"/>
            <a:ext cx="16282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III - Immobilizzazioni finanziarie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24780" y="7390828"/>
            <a:ext cx="38361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49.525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7390828"/>
            <a:ext cx="3836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42.503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42" name="Image"/>
          <p:cNvPicPr>
            <a:picLocks noChangeAspect="1"/>
          </p:cNvPicPr>
          <p:nvPr/>
        </p:nvPicPr>
        <p:blipFill>
          <a:blip r:embed="rId1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40625"/>
            <a:ext cx="3657600" cy="182880"/>
          </a:xfrm>
          <a:prstGeom prst="rect">
            <a:avLst/>
          </a:prstGeom>
        </p:spPr>
      </p:pic>
      <p:pic>
        <p:nvPicPr>
          <p:cNvPr id="143" name="Image"/>
          <p:cNvPicPr>
            <a:picLocks noChangeAspect="1"/>
          </p:cNvPicPr>
          <p:nvPr/>
        </p:nvPicPr>
        <p:blipFill>
          <a:blip r:embed="rId1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4062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7573708"/>
            <a:ext cx="1403341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Totale immobilizzazioni (B)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4" name="Image"/>
          <p:cNvPicPr>
            <a:picLocks noChangeAspect="1"/>
          </p:cNvPicPr>
          <p:nvPr/>
        </p:nvPicPr>
        <p:blipFill>
          <a:blip r:embed="rId1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540625"/>
            <a:ext cx="1219200" cy="182880"/>
          </a:xfrm>
          <a:prstGeom prst="rect">
            <a:avLst/>
          </a:prstGeom>
        </p:spPr>
      </p:pic>
      <p:pic>
        <p:nvPicPr>
          <p:cNvPr id="145" name="Image"/>
          <p:cNvPicPr>
            <a:picLocks noChangeAspect="1"/>
          </p:cNvPicPr>
          <p:nvPr/>
        </p:nvPicPr>
        <p:blipFill>
          <a:blip r:embed="rId1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54062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7573708"/>
            <a:ext cx="44711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398.732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46" name="Image"/>
          <p:cNvPicPr>
            <a:picLocks noChangeAspect="1"/>
          </p:cNvPicPr>
          <p:nvPr/>
        </p:nvPicPr>
        <p:blipFill>
          <a:blip r:embed="rId1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540625"/>
            <a:ext cx="1219200" cy="182880"/>
          </a:xfrm>
          <a:prstGeom prst="rect">
            <a:avLst/>
          </a:prstGeom>
        </p:spPr>
      </p:pic>
      <p:pic>
        <p:nvPicPr>
          <p:cNvPr id="147" name="Image"/>
          <p:cNvPicPr>
            <a:picLocks noChangeAspect="1"/>
          </p:cNvPicPr>
          <p:nvPr/>
        </p:nvPicPr>
        <p:blipFill>
          <a:blip r:embed="rId1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54062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7573708"/>
            <a:ext cx="447121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405.341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7756588"/>
            <a:ext cx="1360878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C) ATTIVO CIRCOLANTE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48" name="Image"/>
          <p:cNvPicPr>
            <a:picLocks noChangeAspect="1"/>
          </p:cNvPicPr>
          <p:nvPr/>
        </p:nvPicPr>
        <p:blipFill>
          <a:blip r:embed="rId1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06385"/>
            <a:ext cx="3657600" cy="182880"/>
          </a:xfrm>
          <a:prstGeom prst="rect">
            <a:avLst/>
          </a:prstGeom>
        </p:spPr>
      </p:pic>
      <p:pic>
        <p:nvPicPr>
          <p:cNvPr id="149" name="Image"/>
          <p:cNvPicPr>
            <a:picLocks noChangeAspect="1"/>
          </p:cNvPicPr>
          <p:nvPr/>
        </p:nvPicPr>
        <p:blipFill>
          <a:blip r:embed="rId1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0638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7939468"/>
            <a:ext cx="74619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I - Rimanenze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50" name="Image"/>
          <p:cNvPicPr>
            <a:picLocks noChangeAspect="1"/>
          </p:cNvPicPr>
          <p:nvPr/>
        </p:nvPicPr>
        <p:blipFill>
          <a:blip r:embed="rId1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906385"/>
            <a:ext cx="1219200" cy="182880"/>
          </a:xfrm>
          <a:prstGeom prst="rect">
            <a:avLst/>
          </a:prstGeom>
        </p:spPr>
      </p:pic>
      <p:pic>
        <p:nvPicPr>
          <p:cNvPr id="151" name="Image"/>
          <p:cNvPicPr>
            <a:picLocks noChangeAspect="1"/>
          </p:cNvPicPr>
          <p:nvPr/>
        </p:nvPicPr>
        <p:blipFill>
          <a:blip r:embed="rId1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90638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8280" y="7939468"/>
            <a:ext cx="319480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5.563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52" name="Image"/>
          <p:cNvPicPr>
            <a:picLocks noChangeAspect="1"/>
          </p:cNvPicPr>
          <p:nvPr/>
        </p:nvPicPr>
        <p:blipFill>
          <a:blip r:embed="rId1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906385"/>
            <a:ext cx="1219200" cy="182880"/>
          </a:xfrm>
          <a:prstGeom prst="rect">
            <a:avLst/>
          </a:prstGeom>
        </p:spPr>
      </p:pic>
      <p:pic>
        <p:nvPicPr>
          <p:cNvPr id="153" name="Image"/>
          <p:cNvPicPr>
            <a:picLocks noChangeAspect="1"/>
          </p:cNvPicPr>
          <p:nvPr/>
        </p:nvPicPr>
        <p:blipFill>
          <a:blip r:embed="rId1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90638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43980" y="7939468"/>
            <a:ext cx="3836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12.266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8122348"/>
            <a:ext cx="52958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II - Crediti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54" name="Image"/>
          <p:cNvPicPr>
            <a:picLocks noChangeAspect="1"/>
          </p:cNvPicPr>
          <p:nvPr/>
        </p:nvPicPr>
        <p:blipFill>
          <a:blip r:embed="rId1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272145"/>
            <a:ext cx="3657600" cy="182880"/>
          </a:xfrm>
          <a:prstGeom prst="rect">
            <a:avLst/>
          </a:prstGeom>
        </p:spPr>
      </p:pic>
      <p:pic>
        <p:nvPicPr>
          <p:cNvPr id="155" name="Image"/>
          <p:cNvPicPr>
            <a:picLocks noChangeAspect="1"/>
          </p:cNvPicPr>
          <p:nvPr/>
        </p:nvPicPr>
        <p:blipFill>
          <a:blip r:embed="rId1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27214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8305228"/>
            <a:ext cx="184671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Esigibili entro l'esercizio successivo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6" name="Image"/>
          <p:cNvPicPr>
            <a:picLocks noChangeAspect="1"/>
          </p:cNvPicPr>
          <p:nvPr/>
        </p:nvPicPr>
        <p:blipFill>
          <a:blip r:embed="rId1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8272145"/>
            <a:ext cx="1219200" cy="182880"/>
          </a:xfrm>
          <a:prstGeom prst="rect">
            <a:avLst/>
          </a:prstGeom>
        </p:spPr>
      </p:pic>
      <p:pic>
        <p:nvPicPr>
          <p:cNvPr id="157" name="Image"/>
          <p:cNvPicPr>
            <a:picLocks noChangeAspect="1"/>
          </p:cNvPicPr>
          <p:nvPr/>
        </p:nvPicPr>
        <p:blipFill>
          <a:blip r:embed="rId1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827214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8305228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102.593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58" name="Image"/>
          <p:cNvPicPr>
            <a:picLocks noChangeAspect="1"/>
          </p:cNvPicPr>
          <p:nvPr/>
        </p:nvPicPr>
        <p:blipFill>
          <a:blip r:embed="rId1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8272145"/>
            <a:ext cx="1219200" cy="182880"/>
          </a:xfrm>
          <a:prstGeom prst="rect">
            <a:avLst/>
          </a:prstGeom>
        </p:spPr>
      </p:pic>
      <p:pic>
        <p:nvPicPr>
          <p:cNvPr id="159" name="Image"/>
          <p:cNvPicPr>
            <a:picLocks noChangeAspect="1"/>
          </p:cNvPicPr>
          <p:nvPr/>
        </p:nvPicPr>
        <p:blipFill>
          <a:blip r:embed="rId1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827214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8305228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154.066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8488108"/>
            <a:ext cx="862324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crediti (II)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160645" y="8488108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102.593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379845" y="8488108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154.066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60" name="Image"/>
          <p:cNvPicPr>
            <a:picLocks noChangeAspect="1"/>
          </p:cNvPicPr>
          <p:nvPr/>
        </p:nvPicPr>
        <p:blipFill>
          <a:blip r:embed="rId1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37905"/>
            <a:ext cx="3657600" cy="182880"/>
          </a:xfrm>
          <a:prstGeom prst="rect">
            <a:avLst/>
          </a:prstGeom>
        </p:spPr>
      </p:pic>
      <p:pic>
        <p:nvPicPr>
          <p:cNvPr id="161" name="Image"/>
          <p:cNvPicPr>
            <a:picLocks noChangeAspect="1"/>
          </p:cNvPicPr>
          <p:nvPr/>
        </p:nvPicPr>
        <p:blipFill>
          <a:blip r:embed="rId1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3790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8670988"/>
            <a:ext cx="310835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III- Attività finanziarie che non costituiscono immobilizzazioni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2" name="Image"/>
          <p:cNvPicPr>
            <a:picLocks noChangeAspect="1"/>
          </p:cNvPicPr>
          <p:nvPr/>
        </p:nvPicPr>
        <p:blipFill>
          <a:blip r:embed="rId1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8637905"/>
            <a:ext cx="1219200" cy="182880"/>
          </a:xfrm>
          <a:prstGeom prst="rect">
            <a:avLst/>
          </a:prstGeom>
        </p:spPr>
      </p:pic>
      <p:pic>
        <p:nvPicPr>
          <p:cNvPr id="163" name="Image"/>
          <p:cNvPicPr>
            <a:picLocks noChangeAspect="1"/>
          </p:cNvPicPr>
          <p:nvPr/>
        </p:nvPicPr>
        <p:blipFill>
          <a:blip r:embed="rId1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863790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12435" y="8670988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64" name="Image"/>
          <p:cNvPicPr>
            <a:picLocks noChangeAspect="1"/>
          </p:cNvPicPr>
          <p:nvPr/>
        </p:nvPicPr>
        <p:blipFill>
          <a:blip r:embed="rId1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8637905"/>
            <a:ext cx="1219200" cy="182880"/>
          </a:xfrm>
          <a:prstGeom prst="rect">
            <a:avLst/>
          </a:prstGeom>
        </p:spPr>
      </p:pic>
      <p:pic>
        <p:nvPicPr>
          <p:cNvPr id="165" name="Image"/>
          <p:cNvPicPr>
            <a:picLocks noChangeAspect="1"/>
          </p:cNvPicPr>
          <p:nvPr/>
        </p:nvPicPr>
        <p:blipFill>
          <a:blip r:embed="rId1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863790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1635" y="8670988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8853868"/>
            <a:ext cx="122944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IV - Disponibilità liquide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24780" y="8853868"/>
            <a:ext cx="38361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58.163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8853868"/>
            <a:ext cx="3836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24.262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66" name="Image"/>
          <p:cNvPicPr>
            <a:picLocks noChangeAspect="1"/>
          </p:cNvPicPr>
          <p:nvPr/>
        </p:nvPicPr>
        <p:blipFill>
          <a:blip r:embed="rId1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003665"/>
            <a:ext cx="3657600" cy="182880"/>
          </a:xfrm>
          <a:prstGeom prst="rect">
            <a:avLst/>
          </a:prstGeom>
        </p:spPr>
      </p:pic>
      <p:pic>
        <p:nvPicPr>
          <p:cNvPr id="167" name="Image"/>
          <p:cNvPicPr>
            <a:picLocks noChangeAspect="1"/>
          </p:cNvPicPr>
          <p:nvPr/>
        </p:nvPicPr>
        <p:blipFill>
          <a:blip r:embed="rId1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00366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9036748"/>
            <a:ext cx="137284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attivo circolante (C)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68" name="Image"/>
          <p:cNvPicPr>
            <a:picLocks noChangeAspect="1"/>
          </p:cNvPicPr>
          <p:nvPr/>
        </p:nvPicPr>
        <p:blipFill>
          <a:blip r:embed="rId1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003665"/>
            <a:ext cx="1219200" cy="182880"/>
          </a:xfrm>
          <a:prstGeom prst="rect">
            <a:avLst/>
          </a:prstGeom>
        </p:spPr>
      </p:pic>
      <p:pic>
        <p:nvPicPr>
          <p:cNvPr id="169" name="Image"/>
          <p:cNvPicPr>
            <a:picLocks noChangeAspect="1"/>
          </p:cNvPicPr>
          <p:nvPr/>
        </p:nvPicPr>
        <p:blipFill>
          <a:blip r:embed="rId1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00366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9036748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166.319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70" name="Image"/>
          <p:cNvPicPr>
            <a:picLocks noChangeAspect="1"/>
          </p:cNvPicPr>
          <p:nvPr/>
        </p:nvPicPr>
        <p:blipFill>
          <a:blip r:embed="rId1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003665"/>
            <a:ext cx="1219200" cy="182880"/>
          </a:xfrm>
          <a:prstGeom prst="rect">
            <a:avLst/>
          </a:prstGeom>
        </p:spPr>
      </p:pic>
      <p:pic>
        <p:nvPicPr>
          <p:cNvPr id="171" name="Image"/>
          <p:cNvPicPr>
            <a:picLocks noChangeAspect="1"/>
          </p:cNvPicPr>
          <p:nvPr/>
        </p:nvPicPr>
        <p:blipFill>
          <a:blip r:embed="rId1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00366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9036748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190.594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9219628"/>
            <a:ext cx="120339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D) RATEI E RISCONTI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88280" y="9219628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4.242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507480" y="9219628"/>
            <a:ext cx="319482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3.088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72" name="Image"/>
          <p:cNvPicPr>
            <a:picLocks noChangeAspect="1"/>
          </p:cNvPicPr>
          <p:nvPr/>
        </p:nvPicPr>
        <p:blipFill>
          <a:blip r:embed="rId1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369425"/>
            <a:ext cx="3657600" cy="182880"/>
          </a:xfrm>
          <a:prstGeom prst="rect">
            <a:avLst/>
          </a:prstGeom>
        </p:spPr>
      </p:pic>
      <p:pic>
        <p:nvPicPr>
          <p:cNvPr id="173" name="Image"/>
          <p:cNvPicPr>
            <a:picLocks noChangeAspect="1"/>
          </p:cNvPicPr>
          <p:nvPr/>
        </p:nvPicPr>
        <p:blipFill>
          <a:blip r:embed="rId1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36942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2630" y="9402508"/>
            <a:ext cx="91636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ATTIVO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74" name="Image"/>
          <p:cNvPicPr>
            <a:picLocks noChangeAspect="1"/>
          </p:cNvPicPr>
          <p:nvPr/>
        </p:nvPicPr>
        <p:blipFill>
          <a:blip r:embed="rId1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369425"/>
            <a:ext cx="1219200" cy="182880"/>
          </a:xfrm>
          <a:prstGeom prst="rect">
            <a:avLst/>
          </a:prstGeom>
        </p:spPr>
      </p:pic>
      <p:pic>
        <p:nvPicPr>
          <p:cNvPr id="175" name="Image"/>
          <p:cNvPicPr>
            <a:picLocks noChangeAspect="1"/>
          </p:cNvPicPr>
          <p:nvPr/>
        </p:nvPicPr>
        <p:blipFill>
          <a:blip r:embed="rId1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36942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9402508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569.293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76" name="Image"/>
          <p:cNvPicPr>
            <a:picLocks noChangeAspect="1"/>
          </p:cNvPicPr>
          <p:nvPr/>
        </p:nvPicPr>
        <p:blipFill>
          <a:blip r:embed="rId1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369425"/>
            <a:ext cx="1219200" cy="182880"/>
          </a:xfrm>
          <a:prstGeom prst="rect">
            <a:avLst/>
          </a:prstGeom>
        </p:spPr>
      </p:pic>
      <p:pic>
        <p:nvPicPr>
          <p:cNvPr id="177" name="Image"/>
          <p:cNvPicPr>
            <a:picLocks noChangeAspect="1"/>
          </p:cNvPicPr>
          <p:nvPr/>
        </p:nvPicPr>
        <p:blipFill>
          <a:blip r:embed="rId1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36942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9402508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599.023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78" name="Image"/>
          <p:cNvPicPr>
            <a:picLocks noChangeAspect="1"/>
          </p:cNvPicPr>
          <p:nvPr/>
        </p:nvPicPr>
        <p:blipFill>
          <a:blip r:embed="rId1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735185"/>
            <a:ext cx="3657600" cy="182880"/>
          </a:xfrm>
          <a:prstGeom prst="rect">
            <a:avLst/>
          </a:prstGeom>
        </p:spPr>
      </p:pic>
      <p:pic>
        <p:nvPicPr>
          <p:cNvPr id="179" name="Image"/>
          <p:cNvPicPr>
            <a:picLocks noChangeAspect="1"/>
          </p:cNvPicPr>
          <p:nvPr/>
        </p:nvPicPr>
        <p:blipFill>
          <a:blip r:embed="rId1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73518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2630" y="9768268"/>
            <a:ext cx="1854918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b="1" spc="10" dirty="0">
                <a:latin typeface="Arial"/>
                <a:cs typeface="Arial"/>
              </a:rPr>
              <a:t>STATO PATRIMONIALE PASSIVO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80" name="Image"/>
          <p:cNvPicPr>
            <a:picLocks noChangeAspect="1"/>
          </p:cNvPicPr>
          <p:nvPr/>
        </p:nvPicPr>
        <p:blipFill>
          <a:blip r:embed="rId1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735185"/>
            <a:ext cx="1219200" cy="182880"/>
          </a:xfrm>
          <a:prstGeom prst="rect">
            <a:avLst/>
          </a:prstGeom>
        </p:spPr>
      </p:pic>
      <p:pic>
        <p:nvPicPr>
          <p:cNvPr id="181" name="Image"/>
          <p:cNvPicPr>
            <a:picLocks noChangeAspect="1"/>
          </p:cNvPicPr>
          <p:nvPr/>
        </p:nvPicPr>
        <p:blipFill>
          <a:blip r:embed="rId1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73518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88560" y="9768268"/>
            <a:ext cx="61982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b="1" spc="10" dirty="0">
                <a:latin typeface="Arial"/>
                <a:cs typeface="Arial"/>
              </a:rPr>
              <a:t>31-12-2019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82" name="Image"/>
          <p:cNvPicPr>
            <a:picLocks noChangeAspect="1"/>
          </p:cNvPicPr>
          <p:nvPr/>
        </p:nvPicPr>
        <p:blipFill>
          <a:blip r:embed="rId1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735185"/>
            <a:ext cx="1219200" cy="182880"/>
          </a:xfrm>
          <a:prstGeom prst="rect">
            <a:avLst/>
          </a:prstGeom>
        </p:spPr>
      </p:pic>
      <p:pic>
        <p:nvPicPr>
          <p:cNvPr id="183" name="Image"/>
          <p:cNvPicPr>
            <a:picLocks noChangeAspect="1"/>
          </p:cNvPicPr>
          <p:nvPr/>
        </p:nvPicPr>
        <p:blipFill>
          <a:blip r:embed="rId1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73518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207760" y="9768268"/>
            <a:ext cx="619827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b="1" spc="10" dirty="0">
                <a:latin typeface="Arial"/>
                <a:cs typeface="Arial"/>
              </a:rPr>
              <a:t>31-12-2018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8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Pag.10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807072"/>
            <a:ext cx="4809467" cy="15464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latin typeface="Times New Roman"/>
                <a:cs typeface="Times New Roman"/>
              </a:rPr>
              <a:t>Attestazione dimostrativa della prevalenza ai sensi degli articoli 2512 e 2513 c.c.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23315"/>
            <a:ext cx="507822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Ai fini di documentare ai sensi dell’art 2513 del codice civile si dichiara che la Cooperativa: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51230" y="1395832"/>
            <a:ext cx="236067" cy="168707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1416685"/>
            <a:ext cx="568959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Svolge l’attività prevista dall’art.1, comma 1, lettera a) della L.381/91 per la gestione di servizi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1633855"/>
            <a:ext cx="569010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socio-sanitari ed educativi e, ai sensi dell’art 111 septies disp. att. c.c. , in quanto Cooperativa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1851025"/>
            <a:ext cx="568959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Sociale, è considerata cooperativa a mutualità prevalente indipendentemente dal raggiungimento dei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2068195"/>
            <a:ext cx="12866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requisiti di prevalenza;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51230" y="2340711"/>
            <a:ext cx="236067" cy="16870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2361565"/>
            <a:ext cx="568756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E’ considerata altresì cooperativa di produzione e lavoro in quanto realizza lo scambio mutualistico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2578735"/>
            <a:ext cx="302590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con i soci instaurando con gli stessi rapporti di lavoro;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51230" y="2851251"/>
            <a:ext cx="236067" cy="168707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2872105"/>
            <a:ext cx="428574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Ha inserito nel proprio statuto i divieti e gli obblighi di cui all’art. 2514 del c.c;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51230" y="3144621"/>
            <a:ext cx="236067" cy="168707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3165475"/>
            <a:ext cx="569353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È iscritta nella sezione dell’Albo nazionale delle Cooperative riservato alle cooperative sociali con il n.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3382645"/>
            <a:ext cx="57480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A142205;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51230" y="3655161"/>
            <a:ext cx="236067" cy="16870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3676015"/>
            <a:ext cx="569455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È iscritta presso l’Albo regionale delle Cooperative sociali Sez. A n. V0022 e Sez.B con conseguente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3893185"/>
            <a:ext cx="224231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"scopo plurimo" posizione n. P/VI/0022;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51230" y="4165701"/>
            <a:ext cx="236067" cy="168707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4186555"/>
            <a:ext cx="306971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Osserva le disposizioni richieste dalla legge 381/1991;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51230" y="4459072"/>
            <a:ext cx="236067" cy="1687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4479925"/>
            <a:ext cx="56920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 soci volontari sono in numero inferiore alla metà del numero complessivo dei soci della cooperativa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4697095"/>
            <a:ext cx="4636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sociale;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51230" y="4969611"/>
            <a:ext cx="236067" cy="168707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4990465"/>
            <a:ext cx="569582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La Categoria di attività esercitata è "altre cooperative gestione servizi ed inserimento lavorativo" (tipo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5207635"/>
            <a:ext cx="39382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 e b);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51230" y="5480152"/>
            <a:ext cx="236067" cy="1687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5501005"/>
            <a:ext cx="568947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Lo scambio mutualistico intrattenuto con i soci trova la sua espressione nel conto economico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5718175"/>
            <a:ext cx="379044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all’interno della voce B9 costi del personale e/o B7 costi per servizi;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51230" y="5990692"/>
            <a:ext cx="236067" cy="1687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6011545"/>
            <a:ext cx="56929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La condizione di prevalenza è documentata con riferimento a quanto prescritto dall’art. 2513 c.c.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179830" y="6228715"/>
            <a:ext cx="410032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comma 1) lett. b) del codice civile dal rapporto dei seguenti dati contabili: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394460" y="6501232"/>
            <a:ext cx="236067" cy="1687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623060" y="6522085"/>
            <a:ext cx="381076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costo del lavoro (Voce B9) dell’esercizio per complessivi € 481.240;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394460" y="6807936"/>
            <a:ext cx="236067" cy="168707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19" spc="10" dirty="0">
                <a:latin typeface="Arial"/>
                <a:cs typeface="Arial"/>
              </a:rPr>
              <a:t>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623060" y="6828790"/>
            <a:ext cx="400570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costo del lavoro (Voce B9) dei soci lavoratori € 277.370 pari al 57,64%.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396416"/>
            <a:ext cx="1683329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PRINCIPI DI REDAZIONE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640320"/>
            <a:ext cx="614857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Al fine di redigere il bilancio con chiarezza e fornire una rappresentazione veritiera e corretta della situazione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857490"/>
            <a:ext cx="614807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patrimoniale e finanziaria e del risultato economico, conformemente al disposto dell'articolo 2423 bis del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074660"/>
            <a:ext cx="18352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Codice Civile, si è provveduto a: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29360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82040" y="8291830"/>
            <a:ext cx="535254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valutare le singole voci secondo prudenza ed in previsione di una normale continuità aziendale;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1077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82040" y="8509000"/>
            <a:ext cx="375107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includere i soli utili effettivamente realizzati nel corso dell'esercizio;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72794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82040" y="8726170"/>
            <a:ext cx="578599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determinare i proventi ed i costi nel rispetto della competenza temporale, ed indipendentemente dalla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82040" y="8943340"/>
            <a:ext cx="177431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loro manifestazione finanziaria;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16228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82040" y="9160510"/>
            <a:ext cx="57891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comprendere tutti i rischi e le perdite di competenza, anche se divenuti noti dopo la conclusione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82040" y="9377680"/>
            <a:ext cx="78689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dell'esercizio;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59662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82040" y="9594850"/>
            <a:ext cx="579043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considerare distintamente, ai fini della relativa valutazione, gli elementi eterogenei inclusi nelle varie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Pag.11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1082040" y="725170"/>
            <a:ext cx="95897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voci del bilancio;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411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82040" y="942340"/>
            <a:ext cx="463181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mantenere immutati i criteri di valutazione adottati rispetto al precedente esercizio.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76680"/>
            <a:ext cx="454228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Sono stati altresì rispettati i seguenti postulati di bilancio di cui all’OIC 11 par. 15: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593850"/>
            <a:ext cx="74244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a) prudenza;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11020"/>
            <a:ext cx="228168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b) prospettiva della continuità aziendale;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28190"/>
            <a:ext cx="185051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c) rappresentazione sostanziale;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45360"/>
            <a:ext cx="9075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d) competenza;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462530"/>
            <a:ext cx="207149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e) costanza nei criteri di valutazione;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679700"/>
            <a:ext cx="68656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f) rilevanza;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896870"/>
            <a:ext cx="97104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g) comparabilità.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36861"/>
            <a:ext cx="2540919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Prospettiva della continuità aziendale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82670"/>
            <a:ext cx="614921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 quanto concerne tale principio, la valutazione delle voci di bilancio è stata effettuata nella prospettiva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799840"/>
            <a:ext cx="614857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della continuità aziendale e quindi tenendo conto del fatto che l’azienda costituisce un complesso economico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017010"/>
            <a:ext cx="615124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funzionante, destinato, almeno per un prevedibile arco di tempo futuro (12 mesi dalla data di riferimento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34180"/>
            <a:ext cx="27312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chiusura del bilancio), alla produzione di reddito.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451350"/>
            <a:ext cx="614857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Premesso che con l’art. 7 del DL 23/2020 si sono neutralizzati per i bilanci 2019 e 2020 gli effetti sulla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68520"/>
            <a:ext cx="504964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continuità aziendale derivanti dal Covid-19, va comunque data una opportuna informativa.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85690"/>
            <a:ext cx="615238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Primo fra tutti, si intende sottolineare il problema relativo alla sede sociale della Cooperativa, in quanto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102860"/>
            <a:ext cx="615124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l’attuale contratto di comodato scade a fine anno, come già fatto presente all'Assemblea dei soci del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320030"/>
            <a:ext cx="61473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30/07/2019. L'assemblea dei soci è altresì stata informata che l'azienda Aulss, proprietaria dello stabile, ha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537200"/>
            <a:ext cx="614298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sempre avuto facoltà di vendere l'immobile in questi anni, anche prima della scadenza del contratto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754370"/>
            <a:ext cx="61526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comodato, come peraltro ha già tentato di fare nel 2015, con aste pubbliche andate deserte alla terza volta.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971540"/>
            <a:ext cx="614768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Nel 2016, in occasione di una richiesta pervenutaci da parte dell'azienda Aulss di pagare gli arretrati delle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188710"/>
            <a:ext cx="614984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tasse Imu e Tasi sull'immobile nostra sede, il legale al quale ci siamo rivolti, oltre ad aver contestato tramite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405880"/>
            <a:ext cx="614794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pec questa richiesta, ci ha anche rassicurato oralmente sul fatto che, in caso di una possibile vendita dello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623050"/>
            <a:ext cx="615251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stabile a terzi, avremmo comunque la possibilità di contestare tramite causa civile tale vendita, alla luce dei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840220"/>
            <a:ext cx="614794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lavori di adeguamento che abbbiamo intrapreso nel 2010 e nel 2018. Il Consiglio di amministrazione, oltre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057390"/>
            <a:ext cx="61517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alla ricerca già effettuata di altro immobile idoneo, peraltro non trovato (cosa di cui l'assemblea dei soci è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274560"/>
            <a:ext cx="614552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stata informata sempre nell'assemblea del 30/07/2019), ha intrapreso l'iter per vagliare le possibilità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491730"/>
            <a:ext cx="614997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acquisto dello stesso stabile ad un prezzo più reale di vendita, che tenga conto anche della situazione del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708900"/>
            <a:ext cx="61501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mercato  immobiliare  di  Recoaro  Terme,  ed  in  particolare  dell'immobile  stesso  che,  per  dimensioni,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926070"/>
            <a:ext cx="61479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localizzazione e per destinazione d'uso, difficilmente risulta appetibile sul mercato immobiliare speculativo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143240"/>
            <a:ext cx="82651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(residenziale).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461375"/>
            <a:ext cx="614921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E’ un problema di fondamentale importanza per la Cooperativa, che se non risolto a condizioni economiche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678545"/>
            <a:ext cx="28627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adeguate, può comprometterne l’esistenza stessa.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996680"/>
            <a:ext cx="614857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Tuttavia, per procedere con l’ipotesi di acquisto dell’immobile, occorrerà innanzitutto avere la liquidità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213850"/>
            <a:ext cx="614743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sufficiente a pagare almeno il 20% del valore oltre alle spese vive legate all’acquisto. Per far fronte agli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34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Pag.12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5170"/>
            <a:ext cx="614476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impegni derivanti dalle rate di mutuo bisognerà inoltre assicurare il recupero della redditività in misura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61390"/>
            <a:ext cx="139522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necessaria e sufficiente.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06195"/>
            <a:ext cx="61460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 un valore stimato di acquisto da 200.000 a 350.000 euro, un mutuo della durata di 20 anni ed un tasso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523365"/>
            <a:ext cx="61523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che può oscillare dal 3 al 5%, si stima che la Cooperativa dovrà realizzare per l’intera durata un margine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740535"/>
            <a:ext cx="23686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operativo lordo dai 20.000 ai 40.000 euro.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58670"/>
            <a:ext cx="614413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Purtoppo, il risultato 2019 evidenzia ancora una perdita, un risultato negativo del Margine operativo lordo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75840"/>
            <a:ext cx="160985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complessivo di euro 22.655.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595880"/>
            <a:ext cx="598817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Non si prevede, per il 2020, da un punto di vista economico, un impatto negativo connesso al Coronavirus.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813050"/>
            <a:ext cx="6146163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Sotto l’aspetto finanziario, si parte da una situazione di liquidità iniziale positiva di circa 58.000 a cui si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030220"/>
            <a:ext cx="6146673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aggiungeranno i fondi derivanti dalla richiesta di finanziamento di 25.000 euro prevista dal Decreto Liquidità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247390"/>
            <a:ext cx="6144768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 cui si parlerà in seguito, oltre all'eventuale liquidità prodotta dall'autofinanziamento a fronte di uno sperato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464560"/>
            <a:ext cx="127584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recupero di redditività.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898900"/>
            <a:ext cx="198958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Il bilancio è redatto in unità di euro.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338891"/>
            <a:ext cx="4883690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CASI ECCEZIONALI EX ART. 2423, QUINTO COMMA DEL CODICE CIVILE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584700"/>
            <a:ext cx="614730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Non si sono verificati eventi eccezionali che abbiano reso necessario il ricorso a deroghe di cui all’articolo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01870"/>
            <a:ext cx="219214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2423, quinto comma del Codice Civile.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287581"/>
            <a:ext cx="2644354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CAMBIAMENTI DI PRINCIPI CONTABILI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533390"/>
            <a:ext cx="381076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Non si sono verificati cambiamenti di principi contabili nell’esercizio.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021006"/>
            <a:ext cx="2505268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CORREZIONE DI ERRORI RILEVANTI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264910"/>
            <a:ext cx="441274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Non sono emersi nell’esercizio errori rilevanti commessi in esercizi precedenti.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752527"/>
            <a:ext cx="3861657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PROBLEMATICHE DI COMPARABILITÀ E ADATTAMENTO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998335"/>
            <a:ext cx="548715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Non ci sono elementi dell’attivo e del passivo che ricadano sotto più voci dello schema di bilancio.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463028"/>
            <a:ext cx="2801858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CRITERI DI VALUTAZIONE APPLICATI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727950"/>
            <a:ext cx="614349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 criteri applicati nella valutazione delle voci di bilancio, esposti di seguito, sono conformi a quanto disposto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945120"/>
            <a:ext cx="572909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dall'art. 2426 del Codice Civile e a quelli utilizzati nella redazione del bilancio del precedente esercizio.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167941"/>
            <a:ext cx="1938211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Immobilizzazioni immateriali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413750"/>
            <a:ext cx="614680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 immobilizzazioni immateriali sono iscritte, nel limite del valore recuperabile, al costo di acquisto o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630920"/>
            <a:ext cx="614540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produzione  interna,  inclusi  tutti  gli  oneri  accessori  di  diretta  imputazione,  e  sono  sistematicamente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848090"/>
            <a:ext cx="509219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ammortizzate in quote costanti in relazione alla residua possibilità di utilizzazione del bene.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065260"/>
            <a:ext cx="614413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Non vi sono state acquisizioni con pagamento differito a condizioni diverse da quelle normalmente praticate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282430"/>
            <a:ext cx="614298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sul mercato sono iscriversi, ai sensi dell’OIC 24 par. 37, al valore corrispondente al debito determinato ai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512935"/>
            <a:ext cx="102463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sensi dell’OIC 19.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37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Pag.13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5170"/>
            <a:ext cx="615238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 immobilizzazioni il cui valore alla data di chiusura dell'esercizio risulti durevolmente inferiore al residuo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340"/>
            <a:ext cx="615378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costo da ammortizzare sono iscritte a tale minor valore; questo non è mantenuto se nei successivi esercizi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59510"/>
            <a:ext cx="276047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vengono meno le ragioni della rettifica effettuata.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76680"/>
            <a:ext cx="614667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Sono iscritte in questa voce altre immobilizzazioni corrispondenti a costi pluriennali, come la manutenzione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593850"/>
            <a:ext cx="362788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su beni di terzi, che ha un'efficacia anche per i prossimi esercizi.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16671"/>
            <a:ext cx="1773742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Immobilizzazioni materiali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62480"/>
            <a:ext cx="615060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 immobilizzazioni materiali sono rilevate alla data in cui avviene il trasferimento dei rischi e dei benefici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79650"/>
            <a:ext cx="6145529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connessi ai beni acquisiti e sono iscritte, nel limite del valore recuperabile, al costo di acquisto o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496820"/>
            <a:ext cx="6149213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produzione al netto dei relativi fondi di ammortamento, inclusi tutti i costi e gli oneri accessori di diretta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713990"/>
            <a:ext cx="6144130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imputazione, dei costi indiretti inerenti la produzione interna, nonché degli oneri relativi al finanziamento della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931160"/>
            <a:ext cx="6152388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fabbricazione interna sostenuti nel periodo di fabbricazione e fino al momento nel quale il bene può essere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48330"/>
            <a:ext cx="55511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utilizzato.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65500"/>
            <a:ext cx="6144133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Non vi sono state acquisizioni con pagamento differito a condizioni diverse da quelle normalmente praticate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82670"/>
            <a:ext cx="614489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sul mercato da iscriversi, ai sensi dell’OIC 26 par. 33,  al valore corrispondente al debito determinato ai sensi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799840"/>
            <a:ext cx="693800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dell’OIC 19.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018915"/>
            <a:ext cx="614870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 costi sostenuti sui beni esistenti a fini di ampliamento, ammodernamento e miglioramento degli elementi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36085"/>
            <a:ext cx="614730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strutturali, nonché quelli sostenuti per aumentarne la rispondenza agli scopi per cui erano stati acquisiti, e 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453255"/>
            <a:ext cx="614362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manutenzioni straordinarie in conformità con quanto disposto dall’OIC 16 ai par. da 49 a 53, sono stati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70425"/>
            <a:ext cx="614413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capitalizzati solo in presenza di un aumento significativo e misurabile della capacità produttiva o della vita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87595"/>
            <a:ext cx="30048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utile.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104765"/>
            <a:ext cx="614984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Per tali beni l’ammortamento è stato applicato in modo unitario sul nuovo valore contabile tenuto conto della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321935"/>
            <a:ext cx="9805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residua vita utile.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539105"/>
            <a:ext cx="61447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Per le immobilizzazioni materiali costituite da un assieme di beni tra loro coordinati, in conformità con quanto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756275"/>
            <a:ext cx="614489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disposto dall’OIC 16 ai par. 45 e 46, si è proceduto nella determinazione dei valori dei singoli cespiti ai fini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973445"/>
            <a:ext cx="268744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individuare la diversa durata della loro vita utile.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190615"/>
            <a:ext cx="615111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Non vi sono immobilizzazioni materiali acquisite a titolo gratuito, nel qual caso sarebbero state iscritte, in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407785"/>
            <a:ext cx="614476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conformità con quanto disposto dall’OIC 16 ai par. 47 e 48,  in base al valore di mercato con contropartita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624955"/>
            <a:ext cx="29814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voce ‘A.5 Altri ricavi e proventi’ del conto economico.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842125"/>
            <a:ext cx="36583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Non è stata operata alcuna capitalizzazione degli oneri finanziari.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059295"/>
            <a:ext cx="614794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 costo delle immobilizzazioni la cui utilizzazione è limitata nel tempo è sistematicamente ammortizzato in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276465"/>
            <a:ext cx="61512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ogni esercizio sulla base di aliquote economico-tecniche determinate in relazione alla residua possibilità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493635"/>
            <a:ext cx="74879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utilizzazione.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710805"/>
            <a:ext cx="614679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Tutti i cespiti, compresi quelli temporaneamente non utilizzati, sono stati ammortizzati, ad eccezione di quelli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927975"/>
            <a:ext cx="614171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la cui utilità non si esaurisce e che sono costituiti da terreni. Inoltre, non sono sati ammortizzati i fabbricati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145145"/>
            <a:ext cx="513664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Via Facchini e di Via Griffani in quanto il valore da perizia supera il valore contabile residuo.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362315"/>
            <a:ext cx="614489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Sulla base di quanto disposto dall’OIC 16 par.60, nel caso in cui il valore dei fabbricati incorpori anche il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79485"/>
            <a:ext cx="529792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valore dei terreni sui quali essi insistono, si è proceduto allo scorporo del valore del fabbricato.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796655"/>
            <a:ext cx="478866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L’ammortamento decorre dal momento in cui i beni sono disponibili e pronti per l’uso.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013825"/>
            <a:ext cx="61447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Sono state applicate le aliquote che rispecchiano il risultato dei piani di ammortamento tecnici, confermate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230995"/>
            <a:ext cx="614984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dalle realtà aziendali e ridotte del 50% per le acquisizioni nell'esercizio, in quanto esistono per queste ultime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48165"/>
            <a:ext cx="228930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 condizioni previste dall’OIC 16 par.61.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bject 40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Pag.14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5170"/>
            <a:ext cx="615048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 piani di ammortamento, in conformità dell’OIC 16 par.70 sono rivisti in caso di modifica della residua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340"/>
            <a:ext cx="146951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possibilità di utilizzazione.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59510"/>
            <a:ext cx="615111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 cespiti obsoleti e quelli che non saranno più utilizzati o utilizzabili nel ciclo produttivo, sulla base dell’OIC 16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76680"/>
            <a:ext cx="614413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par.80 non sono stati ammortizzati e sono stati valutati al minor valore tra il valore netto contabile e il valore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593850"/>
            <a:ext cx="7653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recuperabile.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11020"/>
            <a:ext cx="293255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Qui di seguito sono specificate le aliquote applicate: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28190"/>
            <a:ext cx="84289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Fabbricati: 3%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47138"/>
            <a:ext cx="1050544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Attrezzature</a:t>
            </a:r>
            <a:r>
              <a:rPr sz="1200" spc="10" dirty="0">
                <a:latin typeface="Arial"/>
                <a:cs typeface="Arial"/>
              </a:rPr>
              <a:t>: </a:t>
            </a:r>
            <a:r>
              <a:rPr sz="1000" spc="10" dirty="0">
                <a:latin typeface="Arial"/>
                <a:cs typeface="Arial"/>
              </a:rPr>
              <a:t>15%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508250"/>
            <a:ext cx="1288034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Impianti specifici: 25%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725994"/>
            <a:ext cx="1278447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Impianti generici: 15%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942590"/>
            <a:ext cx="55956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Altri beni: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6153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59180" y="3159760"/>
            <a:ext cx="1077849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arredamento: 15%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7870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59180" y="3376930"/>
            <a:ext cx="195732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macchine ufficio elettroniche: 20%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9587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59180" y="3594674"/>
            <a:ext cx="2265901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mobili e macchine ufficio ordinarie: 12%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81304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59180" y="3811844"/>
            <a:ext cx="2772056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macchinari, apparecchi e attrezzature varie: 15%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030218"/>
            <a:ext cx="185420" cy="14058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59180" y="4028440"/>
            <a:ext cx="989584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autovetture: 25%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47388"/>
            <a:ext cx="185420" cy="14058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9" spc="10" dirty="0">
                <a:latin typeface="Arial"/>
                <a:cs typeface="Arial"/>
              </a:rPr>
              <a:t>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59180" y="4245610"/>
            <a:ext cx="85051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autocarri: 20%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81855"/>
            <a:ext cx="342315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i="1" spc="10" dirty="0">
                <a:latin typeface="Arial"/>
                <a:cs typeface="Arial"/>
              </a:rPr>
              <a:t>Contributi pubblici in conto impianti e in conto esercizio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900930"/>
            <a:ext cx="614413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 contributi in conto impianti erogati dallo Stato sono stati rilevati, in conformità con l’OIC 16 par.87, in quanto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118100"/>
            <a:ext cx="23337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acquisiti sostanzialmente in via definitiva.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335270"/>
            <a:ext cx="614807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Sono stati rilevati applicando il metodo indiretto e pertanto rilevati nella voce del conto economico ‘A5 altri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552440"/>
            <a:ext cx="614730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ricavi e proventi’, e rinviati per competenza agli esercizi successivi, attraverso l’iscrizione del contributo in una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769610"/>
            <a:ext cx="190830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apposita voce dei risconti passivi.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986780"/>
            <a:ext cx="489851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 contributi erogati in conto esercizio sono stati contabilizzati tra i componenti di reddito.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211506"/>
            <a:ext cx="988880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Partecipazioni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455410"/>
            <a:ext cx="61485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 partecipazioni sono classificate nell’attivo immobilizzato ovvero nell’attivo circolante sulla base della loro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672580"/>
            <a:ext cx="77609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destinazione.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895402"/>
            <a:ext cx="1951636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i="1" spc="10" dirty="0">
                <a:latin typeface="Arial"/>
                <a:cs typeface="Arial"/>
              </a:rPr>
              <a:t>Partecipazioni immobilizzate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137400"/>
            <a:ext cx="614984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  partecipazioni  immobilizzate,  quotate  e  non  quotate,  sono  state  valutate  attribuendo  a  ciascuna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354570"/>
            <a:ext cx="278333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partecipazione il costo specificamente sostenuto.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571740"/>
            <a:ext cx="614286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Ai sensi dell’art. 2426, punto 3 del codice civile, in presenza di perdite durevoli di valore, definite 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788910"/>
            <a:ext cx="496354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determinate sulla base dell’OIC 21 par. da 31 a 41, si è proceduto alla rettifica del costo</a:t>
            </a:r>
            <a:r>
              <a:rPr sz="939" i="1" spc="10" dirty="0"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013636"/>
            <a:ext cx="778184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Rimanenze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259445"/>
            <a:ext cx="61493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 rimanenze sono rilevate alla data in cui avviene il trasferimento dei rischi e dei benefici connessi ai beni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476615"/>
            <a:ext cx="613981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acquisiti e sono iscritte al minor valore tra il costo di acquisto, comprensivo di tutti i costi e oneri accessori di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693785"/>
            <a:ext cx="614476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diretta imputazione e dei costi indiretti inerenti alla produzione interna, ed il presumibile valore di realizzo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910955"/>
            <a:ext cx="615238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desumibile dall'andamento del mercato, corrispondente per le materie prime e sussidiarie  che partecipano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128125"/>
            <a:ext cx="568782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alla fabbricazione dei prodotti finiti al costo di sostituzione e per gli altri beni al valore netto di realizzo.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345295"/>
            <a:ext cx="214960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Sono state valutate al costo specifico.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568116"/>
            <a:ext cx="482803" cy="1559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Crediti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ject 43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Pag.15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5170"/>
            <a:ext cx="614756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 crediti sono classificati nell’attivo immobilizzato ovvero nell’attivo circolante sulla base della destinazione /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340"/>
            <a:ext cx="507695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origine degli stessi rispetto all’attività ordinaria, e sono iscritti al valore di presunto realizzo.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59510"/>
            <a:ext cx="614667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La suddivisione degli importi esigibili entro e oltre l’esercizio è effettuata con riferimento alla scadenza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76680"/>
            <a:ext cx="614349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contrattuale o legale, tenendo anche conto di fatti ed eventi che possono determinare una modifica della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593850"/>
            <a:ext cx="614870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scadenza originaria, della realistica capacità del debitore di adempiere all’obbligazione nei termini contrattuali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11020"/>
            <a:ext cx="478739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e dell’orizzonte temporale in cui, ragionevolmente, si ritiene di poter esigere il credito.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28190"/>
            <a:ext cx="61485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Ai sensi dell’OIC 15 par. 84 si precisa che nella valutazione dei crediti non è stato  adottato il criterio del costo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45360"/>
            <a:ext cx="8294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ammortizzato.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462530"/>
            <a:ext cx="614425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 crediti sono rappresentati in bilancio al netto dell’iscrizione di un fondo svalutazione a copertura dei crediti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679700"/>
            <a:ext cx="6149846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ritenuti inesigibili, nonché del generico rischio relativo ai rimanenti crediti, basato su stime effettuate sulla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896870"/>
            <a:ext cx="614540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base dell’esperienza passata, dell’andamento degli indici di anzianità dei crediti scaduti, della situazione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14040"/>
            <a:ext cx="6149846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economica generale, di settore e di rischio paese, nonché sui fatti intervenuti dopo la chiusura dell’esercizio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31210"/>
            <a:ext cx="276174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che hanno riflessi sui valori alla data del bilancio.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52126"/>
            <a:ext cx="2702859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i="1" spc="10" dirty="0">
                <a:latin typeface="Arial"/>
                <a:cs typeface="Arial"/>
              </a:rPr>
              <a:t>Crediti tributari e per imposte anticipate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794125"/>
            <a:ext cx="614984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La voce ‘Crediti tributari’ accoglie gli importi certi e determinati derivanti da crediti per i quali sia sorto un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011295"/>
            <a:ext cx="308813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diritto di realizzo tramite rimborso o in compensazione.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28465"/>
            <a:ext cx="25077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La voce ‘Imposte anticipate’ non è presente.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451286"/>
            <a:ext cx="1373809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Disponibilità liquide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97095"/>
            <a:ext cx="339293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Le disponibilità liquide sono esposte al loro valore nominale.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919916"/>
            <a:ext cx="1045417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Ratei e risconti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165725"/>
            <a:ext cx="614603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 ratei e i risconti sono stati iscritti sulla base del principio della competenza economico temporale 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382895"/>
            <a:ext cx="614425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contengono i ricavi / costi di competenza dell’esercizio ed esigibili in esercizi successivi e i ricavi / costi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600065"/>
            <a:ext cx="461213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sostenuti entro la chiusura dell’esercizio, ma di competenza di esercizi successivi.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817235"/>
            <a:ext cx="615187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Sono iscritte pertanto esclusivamente le quote di costi e di ricavi, comuni a due o più esercizi, l’entità dei quali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034405"/>
            <a:ext cx="157810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varia in funzione del tempo.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251575"/>
            <a:ext cx="614349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Alla fine dell’esercizio si è verificato che le condizioni che hanno determinato la rilevazione iniziale siano state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468745"/>
            <a:ext cx="614540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rispettate, apportando, se il caso, le necessarie rettifiche di valore, tenendo conto oltre che dell’elemento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685915"/>
            <a:ext cx="26093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temporale anche dell’eventuale recuperabilità.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903085"/>
            <a:ext cx="61501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 ratei attivi, assimilabili ai crediti di esercizio, sono stati valutati al valore presumibile di realizzo, operando,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120255"/>
            <a:ext cx="59850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nel caso in cui tale valore fosse risultato inferiore al valore contabile, una svalutazione in conto economico.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337425"/>
            <a:ext cx="405904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 ratei passivi, assimilabili ai debiti, sono stati valutati al valore nominale.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554595"/>
            <a:ext cx="614883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 i risconti attivi è stata operata la valutazione del futuro beneficio economico correlato ai costi differiti,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771765"/>
            <a:ext cx="563194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operando, nel caso tale beneficio fosse risultato inferiore alla quota riscontata, una rettifica di valore.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994586"/>
            <a:ext cx="1676567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Fondi per rischi ed oneri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240395"/>
            <a:ext cx="615048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Non risultano iscritti fondi per rischi ed oneri. Sono riportate nella sezione "Altre informazioni" le passività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457565"/>
            <a:ext cx="5995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potenziali.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680386"/>
            <a:ext cx="3551092" cy="1559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Fondi per trattamento di quiescenza e obblighi simili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926195"/>
            <a:ext cx="40711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Non risultano iscritti fondi per trattamento di quiescenza e obblighi simili.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149016"/>
            <a:ext cx="2294488" cy="1559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Fondi per imposte, anche differite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394825"/>
            <a:ext cx="304558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Non risultano iscritti fondi per imposte, anche differite.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617646"/>
            <a:ext cx="3390016" cy="1559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Trattamento di fine rapporto di lavoro subordinato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Pag.16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5170"/>
            <a:ext cx="615175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 trattamento di fine rapporto di lavoro subordinato è iscritto nel rispetto di quanto previsto dalla normativa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340"/>
            <a:ext cx="614616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vigente e corrisponde all’effettivo impegno della Società nei confronti dei singoli dipendenti alla data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59510"/>
            <a:ext cx="321767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chiusura del bilancio, dedotte le anticipazioni corrisposte.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82331"/>
            <a:ext cx="428208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Debiti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628140"/>
            <a:ext cx="614667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La suddivisione degli importi esigibili entro e oltre l’esercizio è effettuata con riferimento alla scadenza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45310"/>
            <a:ext cx="614349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contrattuale o legale, tenendo anche conto di fatti ed eventi che possono determinare una modifica della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62480"/>
            <a:ext cx="116344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scadenza originaria.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79650"/>
            <a:ext cx="6153148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 debiti sono indicati tra le passività in base al loro valore nominale, ritenuto rappresentativo del loro valore di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496820"/>
            <a:ext cx="63576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estinzione.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713990"/>
            <a:ext cx="614032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Ai sensi dell’OIC 19 par. 86 si precisa che nella valutazione dei debiti non è stato adottato il criterio del costo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931160"/>
            <a:ext cx="82943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ammortizzato.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48330"/>
            <a:ext cx="614171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 debiti originati da acquisizioni di beni sono iscritti al momento in cui sono trasferiti i rischi, gli oneri e 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65500"/>
            <a:ext cx="614794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benefici; quelli relativi ai servizi sono rilevati al momento di effettuazione della prestazione; quelli finanziari 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82670"/>
            <a:ext cx="442290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di altra natura al momento in cui scaturisce l’obbligazione verso la controparte.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799840"/>
            <a:ext cx="614921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 debiti tributari accolgono le passività per imposte certe e determinate, nonché le ritenute operate quale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017010"/>
            <a:ext cx="614870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sostituto e non ancora versate alla data del bilancio, e, ove la compensazione è ammessa, sono iscritti al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34180"/>
            <a:ext cx="304114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netto di acconti, ritenute d’acconto e crediti d’imposta.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457002"/>
            <a:ext cx="1037244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Valori in valuta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702810"/>
            <a:ext cx="299986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Non vi sono attività e le passività monetarie in valuta.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925631"/>
            <a:ext cx="911416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Costi e ricavi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171440"/>
            <a:ext cx="454672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Sono esposti secondo il principio della prudenza e della competenza economica.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388610"/>
            <a:ext cx="61512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 riferimento ai ‘Ricavi delle vendite e delle prestazioni’, si precisa che le rettifiche di ricavi, ai sensi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605780"/>
            <a:ext cx="614298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dell’OIC 12 par.50, sono portate a riduzione della voce ricavi, ad esclusione di quelle riferite a precedenti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822950"/>
            <a:ext cx="615124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esercizi e derivanti da correzioni di errori o cambiamenti di principi contabili, rilevate, ai sensi dell’OIC 29, sul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068695"/>
            <a:ext cx="212039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saldo d’apertura del patrimonio netto.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316281"/>
            <a:ext cx="1560407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ALTRE INFORMAZIONI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562090"/>
            <a:ext cx="614565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Sono stati osservati i principi e le raccomandazioni pubblicati dall’Organismo Italiano di Contabilità (OIC)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779260"/>
            <a:ext cx="614743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integrati, ove mancanti, da principi internazionali di generale accettazione (IAS/IFRS e USGAAP) al fine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996430"/>
            <a:ext cx="614794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dare una rappresentazione veritiera e corretta della situazione patrimoniale e finanziaria e del risultato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226935"/>
            <a:ext cx="14358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economico dell'esercizio.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2070735" y="7461123"/>
            <a:ext cx="3461888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INFORMAZIONI SULLO STATO PATRIMONIALE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503295" y="7731633"/>
            <a:ext cx="596539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ATTIVO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002206"/>
            <a:ext cx="1328630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IMMOBILIZZAZIONI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248015"/>
            <a:ext cx="449973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Le immobilizzazioni sono pari a € 398.732 (€ 405.341 nel precedente esercizio).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689975"/>
            <a:ext cx="61454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La composizione e i movimenti delle singole voci sono rappresentati come nel prospetto sotto riportato. Si fa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907145"/>
            <a:ext cx="614413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presente che l'ammortamento sui fabbricati di Via Griffani e di Via Facchini è stato interrotto in quanto, 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124315"/>
            <a:ext cx="614857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seguito di perizie di stima appositamente elaborate da consulente tecnico, è risultato che il valore di mercato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345295"/>
            <a:ext cx="358305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è superiore al valore netto contabile, come previsto dall'OIC 16.</a:t>
            </a:r>
            <a:endParaRPr sz="900">
              <a:latin typeface="Arial"/>
              <a:cs typeface="Arial"/>
            </a:endParaRPr>
          </a:p>
        </p:txBody>
      </p:sp>
      <p:pic>
        <p:nvPicPr>
          <p:cNvPr id="504" name="Image"/>
          <p:cNvPicPr>
            <a:picLocks noChangeAspect="1"/>
          </p:cNvPicPr>
          <p:nvPr/>
        </p:nvPicPr>
        <p:blipFill>
          <a:blip r:embed="rId5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709150"/>
            <a:ext cx="1714500" cy="257810"/>
          </a:xfrm>
          <a:prstGeom prst="rect">
            <a:avLst/>
          </a:prstGeom>
        </p:spPr>
      </p:pic>
      <p:pic>
        <p:nvPicPr>
          <p:cNvPr id="505" name="Image"/>
          <p:cNvPicPr>
            <a:picLocks noChangeAspect="1"/>
          </p:cNvPicPr>
          <p:nvPr/>
        </p:nvPicPr>
        <p:blipFill>
          <a:blip r:embed="rId5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709150"/>
            <a:ext cx="1714500" cy="257810"/>
          </a:xfrm>
          <a:prstGeom prst="rect">
            <a:avLst/>
          </a:prstGeom>
        </p:spPr>
      </p:pic>
      <p:pic>
        <p:nvPicPr>
          <p:cNvPr id="506" name="Image"/>
          <p:cNvPicPr>
            <a:picLocks noChangeAspect="1"/>
          </p:cNvPicPr>
          <p:nvPr/>
        </p:nvPicPr>
        <p:blipFill>
          <a:blip r:embed="rId5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709150"/>
            <a:ext cx="1905" cy="980440"/>
          </a:xfrm>
          <a:prstGeom prst="rect">
            <a:avLst/>
          </a:prstGeom>
        </p:spPr>
      </p:pic>
      <p:pic>
        <p:nvPicPr>
          <p:cNvPr id="507" name="Image"/>
          <p:cNvPicPr>
            <a:picLocks noChangeAspect="1"/>
          </p:cNvPicPr>
          <p:nvPr/>
        </p:nvPicPr>
        <p:blipFill>
          <a:blip r:embed="rId5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709150"/>
            <a:ext cx="1714500" cy="1905"/>
          </a:xfrm>
          <a:prstGeom prst="rect">
            <a:avLst/>
          </a:prstGeom>
        </p:spPr>
      </p:pic>
      <p:pic>
        <p:nvPicPr>
          <p:cNvPr id="508" name="Image"/>
          <p:cNvPicPr>
            <a:picLocks noChangeAspect="1"/>
          </p:cNvPicPr>
          <p:nvPr/>
        </p:nvPicPr>
        <p:blipFill>
          <a:blip r:embed="rId5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9709150"/>
            <a:ext cx="1079500" cy="257810"/>
          </a:xfrm>
          <a:prstGeom prst="rect">
            <a:avLst/>
          </a:prstGeom>
        </p:spPr>
      </p:pic>
      <p:pic>
        <p:nvPicPr>
          <p:cNvPr id="509" name="Image"/>
          <p:cNvPicPr>
            <a:picLocks noChangeAspect="1"/>
          </p:cNvPicPr>
          <p:nvPr/>
        </p:nvPicPr>
        <p:blipFill>
          <a:blip r:embed="rId5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9709150"/>
            <a:ext cx="1079500" cy="257810"/>
          </a:xfrm>
          <a:prstGeom prst="rect">
            <a:avLst/>
          </a:prstGeom>
        </p:spPr>
      </p:pic>
      <p:pic>
        <p:nvPicPr>
          <p:cNvPr id="510" name="Image"/>
          <p:cNvPicPr>
            <a:picLocks noChangeAspect="1"/>
          </p:cNvPicPr>
          <p:nvPr/>
        </p:nvPicPr>
        <p:blipFill>
          <a:blip r:embed="rId5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9709150"/>
            <a:ext cx="1904" cy="980440"/>
          </a:xfrm>
          <a:prstGeom prst="rect">
            <a:avLst/>
          </a:prstGeom>
        </p:spPr>
      </p:pic>
      <p:pic>
        <p:nvPicPr>
          <p:cNvPr id="511" name="Image"/>
          <p:cNvPicPr>
            <a:picLocks noChangeAspect="1"/>
          </p:cNvPicPr>
          <p:nvPr/>
        </p:nvPicPr>
        <p:blipFill>
          <a:blip r:embed="rId5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970915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555875" y="9716897"/>
            <a:ext cx="84581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Immobilizzazioni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512" name="Image"/>
          <p:cNvPicPr>
            <a:picLocks noChangeAspect="1"/>
          </p:cNvPicPr>
          <p:nvPr/>
        </p:nvPicPr>
        <p:blipFill>
          <a:blip r:embed="rId5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9709150"/>
            <a:ext cx="1079500" cy="257810"/>
          </a:xfrm>
          <a:prstGeom prst="rect">
            <a:avLst/>
          </a:prstGeom>
        </p:spPr>
      </p:pic>
      <p:pic>
        <p:nvPicPr>
          <p:cNvPr id="513" name="Image"/>
          <p:cNvPicPr>
            <a:picLocks noChangeAspect="1"/>
          </p:cNvPicPr>
          <p:nvPr/>
        </p:nvPicPr>
        <p:blipFill>
          <a:blip r:embed="rId5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9709150"/>
            <a:ext cx="1079500" cy="257810"/>
          </a:xfrm>
          <a:prstGeom prst="rect">
            <a:avLst/>
          </a:prstGeom>
        </p:spPr>
      </p:pic>
      <p:pic>
        <p:nvPicPr>
          <p:cNvPr id="514" name="Image"/>
          <p:cNvPicPr>
            <a:picLocks noChangeAspect="1"/>
          </p:cNvPicPr>
          <p:nvPr/>
        </p:nvPicPr>
        <p:blipFill>
          <a:blip r:embed="rId5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9709150"/>
            <a:ext cx="1904" cy="980440"/>
          </a:xfrm>
          <a:prstGeom prst="rect">
            <a:avLst/>
          </a:prstGeom>
        </p:spPr>
      </p:pic>
      <p:pic>
        <p:nvPicPr>
          <p:cNvPr id="515" name="Image"/>
          <p:cNvPicPr>
            <a:picLocks noChangeAspect="1"/>
          </p:cNvPicPr>
          <p:nvPr/>
        </p:nvPicPr>
        <p:blipFill>
          <a:blip r:embed="rId5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970915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635375" y="9716897"/>
            <a:ext cx="84582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Immobilizzazioni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516" name="Image"/>
          <p:cNvPicPr>
            <a:picLocks noChangeAspect="1"/>
          </p:cNvPicPr>
          <p:nvPr/>
        </p:nvPicPr>
        <p:blipFill>
          <a:blip r:embed="rId5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709150"/>
            <a:ext cx="1079500" cy="257810"/>
          </a:xfrm>
          <a:prstGeom prst="rect">
            <a:avLst/>
          </a:prstGeom>
        </p:spPr>
      </p:pic>
      <p:pic>
        <p:nvPicPr>
          <p:cNvPr id="517" name="Image"/>
          <p:cNvPicPr>
            <a:picLocks noChangeAspect="1"/>
          </p:cNvPicPr>
          <p:nvPr/>
        </p:nvPicPr>
        <p:blipFill>
          <a:blip r:embed="rId5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709150"/>
            <a:ext cx="1079500" cy="257810"/>
          </a:xfrm>
          <a:prstGeom prst="rect">
            <a:avLst/>
          </a:prstGeom>
        </p:spPr>
      </p:pic>
      <p:pic>
        <p:nvPicPr>
          <p:cNvPr id="518" name="Image"/>
          <p:cNvPicPr>
            <a:picLocks noChangeAspect="1"/>
          </p:cNvPicPr>
          <p:nvPr/>
        </p:nvPicPr>
        <p:blipFill>
          <a:blip r:embed="rId5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709150"/>
            <a:ext cx="1905" cy="980440"/>
          </a:xfrm>
          <a:prstGeom prst="rect">
            <a:avLst/>
          </a:prstGeom>
        </p:spPr>
      </p:pic>
      <p:pic>
        <p:nvPicPr>
          <p:cNvPr id="519" name="Image"/>
          <p:cNvPicPr>
            <a:picLocks noChangeAspect="1"/>
          </p:cNvPicPr>
          <p:nvPr/>
        </p:nvPicPr>
        <p:blipFill>
          <a:blip r:embed="rId5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70915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14875" y="9716897"/>
            <a:ext cx="84582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Immobilizzazioni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520" name="Image"/>
          <p:cNvPicPr>
            <a:picLocks noChangeAspect="1"/>
          </p:cNvPicPr>
          <p:nvPr/>
        </p:nvPicPr>
        <p:blipFill>
          <a:blip r:embed="rId5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9709150"/>
            <a:ext cx="1079500" cy="257810"/>
          </a:xfrm>
          <a:prstGeom prst="rect">
            <a:avLst/>
          </a:prstGeom>
        </p:spPr>
      </p:pic>
      <p:pic>
        <p:nvPicPr>
          <p:cNvPr id="521" name="Image"/>
          <p:cNvPicPr>
            <a:picLocks noChangeAspect="1"/>
          </p:cNvPicPr>
          <p:nvPr/>
        </p:nvPicPr>
        <p:blipFill>
          <a:blip r:embed="rId5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9709150"/>
            <a:ext cx="1079500" cy="257810"/>
          </a:xfrm>
          <a:prstGeom prst="rect">
            <a:avLst/>
          </a:prstGeom>
        </p:spPr>
      </p:pic>
      <p:pic>
        <p:nvPicPr>
          <p:cNvPr id="522" name="Image"/>
          <p:cNvPicPr>
            <a:picLocks noChangeAspect="1"/>
          </p:cNvPicPr>
          <p:nvPr/>
        </p:nvPicPr>
        <p:blipFill>
          <a:blip r:embed="rId5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9709150"/>
            <a:ext cx="1905" cy="980440"/>
          </a:xfrm>
          <a:prstGeom prst="rect">
            <a:avLst/>
          </a:prstGeom>
        </p:spPr>
      </p:pic>
      <p:pic>
        <p:nvPicPr>
          <p:cNvPr id="523" name="Image"/>
          <p:cNvPicPr>
            <a:picLocks noChangeAspect="1"/>
          </p:cNvPicPr>
          <p:nvPr/>
        </p:nvPicPr>
        <p:blipFill>
          <a:blip r:embed="rId5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9709150"/>
            <a:ext cx="1905" cy="980440"/>
          </a:xfrm>
          <a:prstGeom prst="rect">
            <a:avLst/>
          </a:prstGeom>
        </p:spPr>
      </p:pic>
      <p:pic>
        <p:nvPicPr>
          <p:cNvPr id="524" name="Image"/>
          <p:cNvPicPr>
            <a:picLocks noChangeAspect="1"/>
          </p:cNvPicPr>
          <p:nvPr/>
        </p:nvPicPr>
        <p:blipFill>
          <a:blip r:embed="rId5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970915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54725" y="9716897"/>
            <a:ext cx="32731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bject 49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Pag.17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pic>
        <p:nvPicPr>
          <p:cNvPr id="525" name="Image"/>
          <p:cNvPicPr>
            <a:picLocks noChangeAspect="1"/>
          </p:cNvPicPr>
          <p:nvPr/>
        </p:nvPicPr>
        <p:blipFill>
          <a:blip r:embed="rId5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22630"/>
            <a:ext cx="1714500" cy="147320"/>
          </a:xfrm>
          <a:prstGeom prst="rect">
            <a:avLst/>
          </a:prstGeom>
        </p:spPr>
      </p:pic>
      <p:pic>
        <p:nvPicPr>
          <p:cNvPr id="526" name="Image"/>
          <p:cNvPicPr>
            <a:picLocks noChangeAspect="1"/>
          </p:cNvPicPr>
          <p:nvPr/>
        </p:nvPicPr>
        <p:blipFill>
          <a:blip r:embed="rId5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22630"/>
            <a:ext cx="1714500" cy="147320"/>
          </a:xfrm>
          <a:prstGeom prst="rect">
            <a:avLst/>
          </a:prstGeom>
        </p:spPr>
      </p:pic>
      <p:pic>
        <p:nvPicPr>
          <p:cNvPr id="527" name="Image"/>
          <p:cNvPicPr>
            <a:picLocks noChangeAspect="1"/>
          </p:cNvPicPr>
          <p:nvPr/>
        </p:nvPicPr>
        <p:blipFill>
          <a:blip r:embed="rId5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0"/>
            <a:ext cx="1905" cy="869950"/>
          </a:xfrm>
          <a:prstGeom prst="rect">
            <a:avLst/>
          </a:prstGeom>
        </p:spPr>
      </p:pic>
      <p:pic>
        <p:nvPicPr>
          <p:cNvPr id="528" name="Image"/>
          <p:cNvPicPr>
            <a:picLocks noChangeAspect="1"/>
          </p:cNvPicPr>
          <p:nvPr/>
        </p:nvPicPr>
        <p:blipFill>
          <a:blip r:embed="rId5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722630"/>
            <a:ext cx="1079500" cy="147320"/>
          </a:xfrm>
          <a:prstGeom prst="rect">
            <a:avLst/>
          </a:prstGeom>
        </p:spPr>
      </p:pic>
      <p:pic>
        <p:nvPicPr>
          <p:cNvPr id="529" name="Image"/>
          <p:cNvPicPr>
            <a:picLocks noChangeAspect="1"/>
          </p:cNvPicPr>
          <p:nvPr/>
        </p:nvPicPr>
        <p:blipFill>
          <a:blip r:embed="rId5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722630"/>
            <a:ext cx="1079500" cy="147320"/>
          </a:xfrm>
          <a:prstGeom prst="rect">
            <a:avLst/>
          </a:prstGeom>
        </p:spPr>
      </p:pic>
      <p:pic>
        <p:nvPicPr>
          <p:cNvPr id="530" name="Image"/>
          <p:cNvPicPr>
            <a:picLocks noChangeAspect="1"/>
          </p:cNvPicPr>
          <p:nvPr/>
        </p:nvPicPr>
        <p:blipFill>
          <a:blip r:embed="rId5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722630"/>
            <a:ext cx="1904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94940" y="748157"/>
            <a:ext cx="56831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immateriali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31" name="Image"/>
          <p:cNvPicPr>
            <a:picLocks noChangeAspect="1"/>
          </p:cNvPicPr>
          <p:nvPr/>
        </p:nvPicPr>
        <p:blipFill>
          <a:blip r:embed="rId5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722630"/>
            <a:ext cx="1079500" cy="147320"/>
          </a:xfrm>
          <a:prstGeom prst="rect">
            <a:avLst/>
          </a:prstGeom>
        </p:spPr>
      </p:pic>
      <p:pic>
        <p:nvPicPr>
          <p:cNvPr id="532" name="Image"/>
          <p:cNvPicPr>
            <a:picLocks noChangeAspect="1"/>
          </p:cNvPicPr>
          <p:nvPr/>
        </p:nvPicPr>
        <p:blipFill>
          <a:blip r:embed="rId5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722630"/>
            <a:ext cx="1079500" cy="147320"/>
          </a:xfrm>
          <a:prstGeom prst="rect">
            <a:avLst/>
          </a:prstGeom>
        </p:spPr>
      </p:pic>
      <p:pic>
        <p:nvPicPr>
          <p:cNvPr id="533" name="Image"/>
          <p:cNvPicPr>
            <a:picLocks noChangeAspect="1"/>
          </p:cNvPicPr>
          <p:nvPr/>
        </p:nvPicPr>
        <p:blipFill>
          <a:blip r:embed="rId5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722630"/>
            <a:ext cx="1904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34765" y="748157"/>
            <a:ext cx="44830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materiali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34" name="Image"/>
          <p:cNvPicPr>
            <a:picLocks noChangeAspect="1"/>
          </p:cNvPicPr>
          <p:nvPr/>
        </p:nvPicPr>
        <p:blipFill>
          <a:blip r:embed="rId5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22630"/>
            <a:ext cx="1079500" cy="147320"/>
          </a:xfrm>
          <a:prstGeom prst="rect">
            <a:avLst/>
          </a:prstGeom>
        </p:spPr>
      </p:pic>
      <p:pic>
        <p:nvPicPr>
          <p:cNvPr id="535" name="Image"/>
          <p:cNvPicPr>
            <a:picLocks noChangeAspect="1"/>
          </p:cNvPicPr>
          <p:nvPr/>
        </p:nvPicPr>
        <p:blipFill>
          <a:blip r:embed="rId5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22630"/>
            <a:ext cx="1079500" cy="147320"/>
          </a:xfrm>
          <a:prstGeom prst="rect">
            <a:avLst/>
          </a:prstGeom>
        </p:spPr>
      </p:pic>
      <p:pic>
        <p:nvPicPr>
          <p:cNvPr id="536" name="Image"/>
          <p:cNvPicPr>
            <a:picLocks noChangeAspect="1"/>
          </p:cNvPicPr>
          <p:nvPr/>
        </p:nvPicPr>
        <p:blipFill>
          <a:blip r:embed="rId5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22630"/>
            <a:ext cx="1905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871085" y="748157"/>
            <a:ext cx="53434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finanziarie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37" name="Image"/>
          <p:cNvPicPr>
            <a:picLocks noChangeAspect="1"/>
          </p:cNvPicPr>
          <p:nvPr/>
        </p:nvPicPr>
        <p:blipFill>
          <a:blip r:embed="rId5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722630"/>
            <a:ext cx="1079500" cy="147320"/>
          </a:xfrm>
          <a:prstGeom prst="rect">
            <a:avLst/>
          </a:prstGeom>
        </p:spPr>
      </p:pic>
      <p:pic>
        <p:nvPicPr>
          <p:cNvPr id="538" name="Image"/>
          <p:cNvPicPr>
            <a:picLocks noChangeAspect="1"/>
          </p:cNvPicPr>
          <p:nvPr/>
        </p:nvPicPr>
        <p:blipFill>
          <a:blip r:embed="rId5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722630"/>
            <a:ext cx="1079500" cy="147320"/>
          </a:xfrm>
          <a:prstGeom prst="rect">
            <a:avLst/>
          </a:prstGeom>
        </p:spPr>
      </p:pic>
      <p:pic>
        <p:nvPicPr>
          <p:cNvPr id="539" name="Image"/>
          <p:cNvPicPr>
            <a:picLocks noChangeAspect="1"/>
          </p:cNvPicPr>
          <p:nvPr/>
        </p:nvPicPr>
        <p:blipFill>
          <a:blip r:embed="rId5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722630"/>
            <a:ext cx="1905" cy="147320"/>
          </a:xfrm>
          <a:prstGeom prst="rect">
            <a:avLst/>
          </a:prstGeom>
        </p:spPr>
      </p:pic>
      <p:pic>
        <p:nvPicPr>
          <p:cNvPr id="540" name="Image"/>
          <p:cNvPicPr>
            <a:picLocks noChangeAspect="1"/>
          </p:cNvPicPr>
          <p:nvPr/>
        </p:nvPicPr>
        <p:blipFill>
          <a:blip r:embed="rId5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722630"/>
            <a:ext cx="1905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94375" y="748157"/>
            <a:ext cx="84581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immobilizzazioni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541" name="Image"/>
          <p:cNvPicPr>
            <a:picLocks noChangeAspect="1"/>
          </p:cNvPicPr>
          <p:nvPr/>
        </p:nvPicPr>
        <p:blipFill>
          <a:blip r:embed="rId5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9950"/>
            <a:ext cx="1714500" cy="149860"/>
          </a:xfrm>
          <a:prstGeom prst="rect">
            <a:avLst/>
          </a:prstGeom>
        </p:spPr>
      </p:pic>
      <p:pic>
        <p:nvPicPr>
          <p:cNvPr id="542" name="Image"/>
          <p:cNvPicPr>
            <a:picLocks noChangeAspect="1"/>
          </p:cNvPicPr>
          <p:nvPr/>
        </p:nvPicPr>
        <p:blipFill>
          <a:blip r:embed="rId5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9950"/>
            <a:ext cx="1714500" cy="149860"/>
          </a:xfrm>
          <a:prstGeom prst="rect">
            <a:avLst/>
          </a:prstGeom>
        </p:spPr>
      </p:pic>
      <p:pic>
        <p:nvPicPr>
          <p:cNvPr id="543" name="Image"/>
          <p:cNvPicPr>
            <a:picLocks noChangeAspect="1"/>
          </p:cNvPicPr>
          <p:nvPr/>
        </p:nvPicPr>
        <p:blipFill>
          <a:blip r:embed="rId5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9950"/>
            <a:ext cx="1905" cy="149860"/>
          </a:xfrm>
          <a:prstGeom prst="rect">
            <a:avLst/>
          </a:prstGeom>
        </p:spPr>
      </p:pic>
      <p:pic>
        <p:nvPicPr>
          <p:cNvPr id="544" name="Image"/>
          <p:cNvPicPr>
            <a:picLocks noChangeAspect="1"/>
          </p:cNvPicPr>
          <p:nvPr/>
        </p:nvPicPr>
        <p:blipFill>
          <a:blip r:embed="rId5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9950"/>
            <a:ext cx="1714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96747"/>
            <a:ext cx="121941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45" name="Image"/>
          <p:cNvPicPr>
            <a:picLocks noChangeAspect="1"/>
          </p:cNvPicPr>
          <p:nvPr/>
        </p:nvPicPr>
        <p:blipFill>
          <a:blip r:embed="rId5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9950"/>
            <a:ext cx="6032500" cy="29908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047242"/>
            <a:ext cx="31576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Costo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46" name="Image"/>
          <p:cNvPicPr>
            <a:picLocks noChangeAspect="1"/>
          </p:cNvPicPr>
          <p:nvPr/>
        </p:nvPicPr>
        <p:blipFill>
          <a:blip r:embed="rId5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1019810"/>
            <a:ext cx="1904" cy="149225"/>
          </a:xfrm>
          <a:prstGeom prst="rect">
            <a:avLst/>
          </a:prstGeom>
        </p:spPr>
      </p:pic>
      <p:pic>
        <p:nvPicPr>
          <p:cNvPr id="547" name="Image"/>
          <p:cNvPicPr>
            <a:picLocks noChangeAspect="1"/>
          </p:cNvPicPr>
          <p:nvPr/>
        </p:nvPicPr>
        <p:blipFill>
          <a:blip r:embed="rId5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101981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80080" y="1047242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98.438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48" name="Image"/>
          <p:cNvPicPr>
            <a:picLocks noChangeAspect="1"/>
          </p:cNvPicPr>
          <p:nvPr/>
        </p:nvPicPr>
        <p:blipFill>
          <a:blip r:embed="rId5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1019810"/>
            <a:ext cx="1904" cy="149225"/>
          </a:xfrm>
          <a:prstGeom prst="rect">
            <a:avLst/>
          </a:prstGeom>
        </p:spPr>
      </p:pic>
      <p:pic>
        <p:nvPicPr>
          <p:cNvPr id="549" name="Image"/>
          <p:cNvPicPr>
            <a:picLocks noChangeAspect="1"/>
          </p:cNvPicPr>
          <p:nvPr/>
        </p:nvPicPr>
        <p:blipFill>
          <a:blip r:embed="rId5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101981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03700" y="1047242"/>
            <a:ext cx="39590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662.145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50" name="Image"/>
          <p:cNvPicPr>
            <a:picLocks noChangeAspect="1"/>
          </p:cNvPicPr>
          <p:nvPr/>
        </p:nvPicPr>
        <p:blipFill>
          <a:blip r:embed="rId5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019810"/>
            <a:ext cx="1905" cy="149225"/>
          </a:xfrm>
          <a:prstGeom prst="rect">
            <a:avLst/>
          </a:prstGeom>
        </p:spPr>
      </p:pic>
      <p:pic>
        <p:nvPicPr>
          <p:cNvPr id="551" name="Image"/>
          <p:cNvPicPr>
            <a:picLocks noChangeAspect="1"/>
          </p:cNvPicPr>
          <p:nvPr/>
        </p:nvPicPr>
        <p:blipFill>
          <a:blip r:embed="rId5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01981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339080" y="1047242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42.503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52" name="Image"/>
          <p:cNvPicPr>
            <a:picLocks noChangeAspect="1"/>
          </p:cNvPicPr>
          <p:nvPr/>
        </p:nvPicPr>
        <p:blipFill>
          <a:blip r:embed="rId5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1019810"/>
            <a:ext cx="1905" cy="149225"/>
          </a:xfrm>
          <a:prstGeom prst="rect">
            <a:avLst/>
          </a:prstGeom>
        </p:spPr>
      </p:pic>
      <p:pic>
        <p:nvPicPr>
          <p:cNvPr id="553" name="Image"/>
          <p:cNvPicPr>
            <a:picLocks noChangeAspect="1"/>
          </p:cNvPicPr>
          <p:nvPr/>
        </p:nvPicPr>
        <p:blipFill>
          <a:blip r:embed="rId5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1019810"/>
            <a:ext cx="1905" cy="149225"/>
          </a:xfrm>
          <a:prstGeom prst="rect">
            <a:avLst/>
          </a:prstGeom>
        </p:spPr>
      </p:pic>
      <p:pic>
        <p:nvPicPr>
          <p:cNvPr id="554" name="Image"/>
          <p:cNvPicPr>
            <a:picLocks noChangeAspect="1"/>
          </p:cNvPicPr>
          <p:nvPr/>
        </p:nvPicPr>
        <p:blipFill>
          <a:blip r:embed="rId5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101981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62700" y="1047242"/>
            <a:ext cx="39590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803.086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55" name="Image"/>
          <p:cNvPicPr>
            <a:picLocks noChangeAspect="1"/>
          </p:cNvPicPr>
          <p:nvPr/>
        </p:nvPicPr>
        <p:blipFill>
          <a:blip r:embed="rId5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169035"/>
            <a:ext cx="1714500" cy="125095"/>
          </a:xfrm>
          <a:prstGeom prst="rect">
            <a:avLst/>
          </a:prstGeom>
        </p:spPr>
      </p:pic>
      <p:pic>
        <p:nvPicPr>
          <p:cNvPr id="556" name="Image"/>
          <p:cNvPicPr>
            <a:picLocks noChangeAspect="1"/>
          </p:cNvPicPr>
          <p:nvPr/>
        </p:nvPicPr>
        <p:blipFill>
          <a:blip r:embed="rId5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169035"/>
            <a:ext cx="1714500" cy="125095"/>
          </a:xfrm>
          <a:prstGeom prst="rect">
            <a:avLst/>
          </a:prstGeom>
        </p:spPr>
      </p:pic>
      <p:pic>
        <p:nvPicPr>
          <p:cNvPr id="557" name="Image"/>
          <p:cNvPicPr>
            <a:picLocks noChangeAspect="1"/>
          </p:cNvPicPr>
          <p:nvPr/>
        </p:nvPicPr>
        <p:blipFill>
          <a:blip r:embed="rId5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169035"/>
            <a:ext cx="1905" cy="125095"/>
          </a:xfrm>
          <a:prstGeom prst="rect">
            <a:avLst/>
          </a:prstGeom>
        </p:spPr>
      </p:pic>
      <p:pic>
        <p:nvPicPr>
          <p:cNvPr id="558" name="Image"/>
          <p:cNvPicPr>
            <a:picLocks noChangeAspect="1"/>
          </p:cNvPicPr>
          <p:nvPr/>
        </p:nvPicPr>
        <p:blipFill>
          <a:blip r:embed="rId5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169035"/>
            <a:ext cx="1714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176782"/>
            <a:ext cx="111905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Ammortamenti (Fondo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559" name="Image"/>
          <p:cNvPicPr>
            <a:picLocks noChangeAspect="1"/>
          </p:cNvPicPr>
          <p:nvPr/>
        </p:nvPicPr>
        <p:blipFill>
          <a:blip r:embed="rId5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94130"/>
            <a:ext cx="1714500" cy="147320"/>
          </a:xfrm>
          <a:prstGeom prst="rect">
            <a:avLst/>
          </a:prstGeom>
        </p:spPr>
      </p:pic>
      <p:pic>
        <p:nvPicPr>
          <p:cNvPr id="560" name="Image"/>
          <p:cNvPicPr>
            <a:picLocks noChangeAspect="1"/>
          </p:cNvPicPr>
          <p:nvPr/>
        </p:nvPicPr>
        <p:blipFill>
          <a:blip r:embed="rId5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94130"/>
            <a:ext cx="1714500" cy="147320"/>
          </a:xfrm>
          <a:prstGeom prst="rect">
            <a:avLst/>
          </a:prstGeom>
        </p:spPr>
      </p:pic>
      <p:pic>
        <p:nvPicPr>
          <p:cNvPr id="561" name="Image"/>
          <p:cNvPicPr>
            <a:picLocks noChangeAspect="1"/>
          </p:cNvPicPr>
          <p:nvPr/>
        </p:nvPicPr>
        <p:blipFill>
          <a:blip r:embed="rId5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94130"/>
            <a:ext cx="1905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319657"/>
            <a:ext cx="79997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ammortamento)</a:t>
            </a:r>
            <a:endParaRPr sz="700">
              <a:latin typeface="Arial"/>
              <a:cs typeface="Arial"/>
            </a:endParaRPr>
          </a:p>
        </p:txBody>
      </p:sp>
      <p:pic>
        <p:nvPicPr>
          <p:cNvPr id="562" name="Image"/>
          <p:cNvPicPr>
            <a:picLocks noChangeAspect="1"/>
          </p:cNvPicPr>
          <p:nvPr/>
        </p:nvPicPr>
        <p:blipFill>
          <a:blip r:embed="rId5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1169035"/>
            <a:ext cx="1904" cy="272415"/>
          </a:xfrm>
          <a:prstGeom prst="rect">
            <a:avLst/>
          </a:prstGeom>
        </p:spPr>
      </p:pic>
      <p:pic>
        <p:nvPicPr>
          <p:cNvPr id="563" name="Image"/>
          <p:cNvPicPr>
            <a:picLocks noChangeAspect="1"/>
          </p:cNvPicPr>
          <p:nvPr/>
        </p:nvPicPr>
        <p:blipFill>
          <a:blip r:embed="rId5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116903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80080" y="125869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84.383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64" name="Image"/>
          <p:cNvPicPr>
            <a:picLocks noChangeAspect="1"/>
          </p:cNvPicPr>
          <p:nvPr/>
        </p:nvPicPr>
        <p:blipFill>
          <a:blip r:embed="rId5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1169035"/>
            <a:ext cx="1904" cy="272415"/>
          </a:xfrm>
          <a:prstGeom prst="rect">
            <a:avLst/>
          </a:prstGeom>
        </p:spPr>
      </p:pic>
      <p:pic>
        <p:nvPicPr>
          <p:cNvPr id="565" name="Image"/>
          <p:cNvPicPr>
            <a:picLocks noChangeAspect="1"/>
          </p:cNvPicPr>
          <p:nvPr/>
        </p:nvPicPr>
        <p:blipFill>
          <a:blip r:embed="rId5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116903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03700" y="1258697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313.362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66" name="Image"/>
          <p:cNvPicPr>
            <a:picLocks noChangeAspect="1"/>
          </p:cNvPicPr>
          <p:nvPr/>
        </p:nvPicPr>
        <p:blipFill>
          <a:blip r:embed="rId5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169035"/>
            <a:ext cx="1079500" cy="272415"/>
          </a:xfrm>
          <a:prstGeom prst="rect">
            <a:avLst/>
          </a:prstGeom>
        </p:spPr>
      </p:pic>
      <p:pic>
        <p:nvPicPr>
          <p:cNvPr id="567" name="Image"/>
          <p:cNvPicPr>
            <a:picLocks noChangeAspect="1"/>
          </p:cNvPicPr>
          <p:nvPr/>
        </p:nvPicPr>
        <p:blipFill>
          <a:blip r:embed="rId5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169035"/>
            <a:ext cx="1079500" cy="272415"/>
          </a:xfrm>
          <a:prstGeom prst="rect">
            <a:avLst/>
          </a:prstGeom>
        </p:spPr>
      </p:pic>
      <p:pic>
        <p:nvPicPr>
          <p:cNvPr id="568" name="Image"/>
          <p:cNvPicPr>
            <a:picLocks noChangeAspect="1"/>
          </p:cNvPicPr>
          <p:nvPr/>
        </p:nvPicPr>
        <p:blipFill>
          <a:blip r:embed="rId5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169035"/>
            <a:ext cx="1905" cy="272415"/>
          </a:xfrm>
          <a:prstGeom prst="rect">
            <a:avLst/>
          </a:prstGeom>
        </p:spPr>
      </p:pic>
      <p:pic>
        <p:nvPicPr>
          <p:cNvPr id="569" name="Image"/>
          <p:cNvPicPr>
            <a:picLocks noChangeAspect="1"/>
          </p:cNvPicPr>
          <p:nvPr/>
        </p:nvPicPr>
        <p:blipFill>
          <a:blip r:embed="rId5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169035"/>
            <a:ext cx="1079500" cy="1905"/>
          </a:xfrm>
          <a:prstGeom prst="rect">
            <a:avLst/>
          </a:prstGeom>
        </p:spPr>
      </p:pic>
      <p:pic>
        <p:nvPicPr>
          <p:cNvPr id="570" name="Image"/>
          <p:cNvPicPr>
            <a:picLocks noChangeAspect="1"/>
          </p:cNvPicPr>
          <p:nvPr/>
        </p:nvPicPr>
        <p:blipFill>
          <a:blip r:embed="rId5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1169035"/>
            <a:ext cx="1905" cy="272415"/>
          </a:xfrm>
          <a:prstGeom prst="rect">
            <a:avLst/>
          </a:prstGeom>
        </p:spPr>
      </p:pic>
      <p:pic>
        <p:nvPicPr>
          <p:cNvPr id="571" name="Image"/>
          <p:cNvPicPr>
            <a:picLocks noChangeAspect="1"/>
          </p:cNvPicPr>
          <p:nvPr/>
        </p:nvPicPr>
        <p:blipFill>
          <a:blip r:embed="rId5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1169035"/>
            <a:ext cx="1905" cy="272415"/>
          </a:xfrm>
          <a:prstGeom prst="rect">
            <a:avLst/>
          </a:prstGeom>
        </p:spPr>
      </p:pic>
      <p:pic>
        <p:nvPicPr>
          <p:cNvPr id="572" name="Image"/>
          <p:cNvPicPr>
            <a:picLocks noChangeAspect="1"/>
          </p:cNvPicPr>
          <p:nvPr/>
        </p:nvPicPr>
        <p:blipFill>
          <a:blip r:embed="rId5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116903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62700" y="1258697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397.745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73" name="Image"/>
          <p:cNvPicPr>
            <a:picLocks noChangeAspect="1"/>
          </p:cNvPicPr>
          <p:nvPr/>
        </p:nvPicPr>
        <p:blipFill>
          <a:blip r:embed="rId5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441450"/>
            <a:ext cx="1714500" cy="149860"/>
          </a:xfrm>
          <a:prstGeom prst="rect">
            <a:avLst/>
          </a:prstGeom>
        </p:spPr>
      </p:pic>
      <p:pic>
        <p:nvPicPr>
          <p:cNvPr id="574" name="Image"/>
          <p:cNvPicPr>
            <a:picLocks noChangeAspect="1"/>
          </p:cNvPicPr>
          <p:nvPr/>
        </p:nvPicPr>
        <p:blipFill>
          <a:blip r:embed="rId5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441450"/>
            <a:ext cx="1714500" cy="149860"/>
          </a:xfrm>
          <a:prstGeom prst="rect">
            <a:avLst/>
          </a:prstGeom>
        </p:spPr>
      </p:pic>
      <p:pic>
        <p:nvPicPr>
          <p:cNvPr id="575" name="Image"/>
          <p:cNvPicPr>
            <a:picLocks noChangeAspect="1"/>
          </p:cNvPicPr>
          <p:nvPr/>
        </p:nvPicPr>
        <p:blipFill>
          <a:blip r:embed="rId5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441450"/>
            <a:ext cx="1905" cy="149860"/>
          </a:xfrm>
          <a:prstGeom prst="rect">
            <a:avLst/>
          </a:prstGeom>
        </p:spPr>
      </p:pic>
      <p:pic>
        <p:nvPicPr>
          <p:cNvPr id="576" name="Image"/>
          <p:cNvPicPr>
            <a:picLocks noChangeAspect="1"/>
          </p:cNvPicPr>
          <p:nvPr/>
        </p:nvPicPr>
        <p:blipFill>
          <a:blip r:embed="rId5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441450"/>
            <a:ext cx="1714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468247"/>
            <a:ext cx="87650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bilancio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77" name="Image"/>
          <p:cNvPicPr>
            <a:picLocks noChangeAspect="1"/>
          </p:cNvPicPr>
          <p:nvPr/>
        </p:nvPicPr>
        <p:blipFill>
          <a:blip r:embed="rId5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1441450"/>
            <a:ext cx="1904" cy="149860"/>
          </a:xfrm>
          <a:prstGeom prst="rect">
            <a:avLst/>
          </a:prstGeom>
        </p:spPr>
      </p:pic>
      <p:pic>
        <p:nvPicPr>
          <p:cNvPr id="578" name="Image"/>
          <p:cNvPicPr>
            <a:picLocks noChangeAspect="1"/>
          </p:cNvPicPr>
          <p:nvPr/>
        </p:nvPicPr>
        <p:blipFill>
          <a:blip r:embed="rId5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144145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80080" y="146824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14.055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79" name="Image"/>
          <p:cNvPicPr>
            <a:picLocks noChangeAspect="1"/>
          </p:cNvPicPr>
          <p:nvPr/>
        </p:nvPicPr>
        <p:blipFill>
          <a:blip r:embed="rId5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1441450"/>
            <a:ext cx="1904" cy="149860"/>
          </a:xfrm>
          <a:prstGeom prst="rect">
            <a:avLst/>
          </a:prstGeom>
        </p:spPr>
      </p:pic>
      <p:pic>
        <p:nvPicPr>
          <p:cNvPr id="580" name="Image"/>
          <p:cNvPicPr>
            <a:picLocks noChangeAspect="1"/>
          </p:cNvPicPr>
          <p:nvPr/>
        </p:nvPicPr>
        <p:blipFill>
          <a:blip r:embed="rId5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144145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03700" y="1468247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348.783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81" name="Image"/>
          <p:cNvPicPr>
            <a:picLocks noChangeAspect="1"/>
          </p:cNvPicPr>
          <p:nvPr/>
        </p:nvPicPr>
        <p:blipFill>
          <a:blip r:embed="rId5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441450"/>
            <a:ext cx="1905" cy="149860"/>
          </a:xfrm>
          <a:prstGeom prst="rect">
            <a:avLst/>
          </a:prstGeom>
        </p:spPr>
      </p:pic>
      <p:pic>
        <p:nvPicPr>
          <p:cNvPr id="582" name="Image"/>
          <p:cNvPicPr>
            <a:picLocks noChangeAspect="1"/>
          </p:cNvPicPr>
          <p:nvPr/>
        </p:nvPicPr>
        <p:blipFill>
          <a:blip r:embed="rId5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44145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339080" y="146824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42.503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83" name="Image"/>
          <p:cNvPicPr>
            <a:picLocks noChangeAspect="1"/>
          </p:cNvPicPr>
          <p:nvPr/>
        </p:nvPicPr>
        <p:blipFill>
          <a:blip r:embed="rId5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1441450"/>
            <a:ext cx="1905" cy="149860"/>
          </a:xfrm>
          <a:prstGeom prst="rect">
            <a:avLst/>
          </a:prstGeom>
        </p:spPr>
      </p:pic>
      <p:pic>
        <p:nvPicPr>
          <p:cNvPr id="584" name="Image"/>
          <p:cNvPicPr>
            <a:picLocks noChangeAspect="1"/>
          </p:cNvPicPr>
          <p:nvPr/>
        </p:nvPicPr>
        <p:blipFill>
          <a:blip r:embed="rId5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1441450"/>
            <a:ext cx="1905" cy="149860"/>
          </a:xfrm>
          <a:prstGeom prst="rect">
            <a:avLst/>
          </a:prstGeom>
        </p:spPr>
      </p:pic>
      <p:pic>
        <p:nvPicPr>
          <p:cNvPr id="585" name="Image"/>
          <p:cNvPicPr>
            <a:picLocks noChangeAspect="1"/>
          </p:cNvPicPr>
          <p:nvPr/>
        </p:nvPicPr>
        <p:blipFill>
          <a:blip r:embed="rId5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144145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62700" y="1468247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405.341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86" name="Image"/>
          <p:cNvPicPr>
            <a:picLocks noChangeAspect="1"/>
          </p:cNvPicPr>
          <p:nvPr/>
        </p:nvPicPr>
        <p:blipFill>
          <a:blip r:embed="rId5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91310"/>
            <a:ext cx="1714500" cy="149225"/>
          </a:xfrm>
          <a:prstGeom prst="rect">
            <a:avLst/>
          </a:prstGeom>
        </p:spPr>
      </p:pic>
      <p:pic>
        <p:nvPicPr>
          <p:cNvPr id="587" name="Image"/>
          <p:cNvPicPr>
            <a:picLocks noChangeAspect="1"/>
          </p:cNvPicPr>
          <p:nvPr/>
        </p:nvPicPr>
        <p:blipFill>
          <a:blip r:embed="rId5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91310"/>
            <a:ext cx="1714500" cy="149225"/>
          </a:xfrm>
          <a:prstGeom prst="rect">
            <a:avLst/>
          </a:prstGeom>
        </p:spPr>
      </p:pic>
      <p:pic>
        <p:nvPicPr>
          <p:cNvPr id="588" name="Image"/>
          <p:cNvPicPr>
            <a:picLocks noChangeAspect="1"/>
          </p:cNvPicPr>
          <p:nvPr/>
        </p:nvPicPr>
        <p:blipFill>
          <a:blip r:embed="rId5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91310"/>
            <a:ext cx="1905" cy="149225"/>
          </a:xfrm>
          <a:prstGeom prst="rect">
            <a:avLst/>
          </a:prstGeom>
        </p:spPr>
      </p:pic>
      <p:pic>
        <p:nvPicPr>
          <p:cNvPr id="589" name="Image"/>
          <p:cNvPicPr>
            <a:picLocks noChangeAspect="1"/>
          </p:cNvPicPr>
          <p:nvPr/>
        </p:nvPicPr>
        <p:blipFill>
          <a:blip r:embed="rId5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91310"/>
            <a:ext cx="1714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618742"/>
            <a:ext cx="118004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Variazioni 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90" name="Image"/>
          <p:cNvPicPr>
            <a:picLocks noChangeAspect="1"/>
          </p:cNvPicPr>
          <p:nvPr/>
        </p:nvPicPr>
        <p:blipFill>
          <a:blip r:embed="rId5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91310"/>
            <a:ext cx="6032500" cy="2997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769237"/>
            <a:ext cx="134752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Incrementi per acquisizioni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591" name="Image"/>
          <p:cNvPicPr>
            <a:picLocks noChangeAspect="1"/>
          </p:cNvPicPr>
          <p:nvPr/>
        </p:nvPicPr>
        <p:blipFill>
          <a:blip r:embed="rId5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1740535"/>
            <a:ext cx="1904" cy="150495"/>
          </a:xfrm>
          <a:prstGeom prst="rect">
            <a:avLst/>
          </a:prstGeom>
        </p:spPr>
      </p:pic>
      <p:pic>
        <p:nvPicPr>
          <p:cNvPr id="592" name="Image"/>
          <p:cNvPicPr>
            <a:picLocks noChangeAspect="1"/>
          </p:cNvPicPr>
          <p:nvPr/>
        </p:nvPicPr>
        <p:blipFill>
          <a:blip r:embed="rId5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174053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34715" y="176923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93" name="Image"/>
          <p:cNvPicPr>
            <a:picLocks noChangeAspect="1"/>
          </p:cNvPicPr>
          <p:nvPr/>
        </p:nvPicPr>
        <p:blipFill>
          <a:blip r:embed="rId5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1740535"/>
            <a:ext cx="1904" cy="150495"/>
          </a:xfrm>
          <a:prstGeom prst="rect">
            <a:avLst/>
          </a:prstGeom>
        </p:spPr>
      </p:pic>
      <p:pic>
        <p:nvPicPr>
          <p:cNvPr id="594" name="Image"/>
          <p:cNvPicPr>
            <a:picLocks noChangeAspect="1"/>
          </p:cNvPicPr>
          <p:nvPr/>
        </p:nvPicPr>
        <p:blipFill>
          <a:blip r:embed="rId5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174053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16095" y="176923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1.456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95" name="Image"/>
          <p:cNvPicPr>
            <a:picLocks noChangeAspect="1"/>
          </p:cNvPicPr>
          <p:nvPr/>
        </p:nvPicPr>
        <p:blipFill>
          <a:blip r:embed="rId5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740535"/>
            <a:ext cx="1905" cy="150495"/>
          </a:xfrm>
          <a:prstGeom prst="rect">
            <a:avLst/>
          </a:prstGeom>
        </p:spPr>
      </p:pic>
      <p:pic>
        <p:nvPicPr>
          <p:cNvPr id="596" name="Image"/>
          <p:cNvPicPr>
            <a:picLocks noChangeAspect="1"/>
          </p:cNvPicPr>
          <p:nvPr/>
        </p:nvPicPr>
        <p:blipFill>
          <a:blip r:embed="rId5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74053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93715" y="176923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97" name="Image"/>
          <p:cNvPicPr>
            <a:picLocks noChangeAspect="1"/>
          </p:cNvPicPr>
          <p:nvPr/>
        </p:nvPicPr>
        <p:blipFill>
          <a:blip r:embed="rId5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1740535"/>
            <a:ext cx="1905" cy="150495"/>
          </a:xfrm>
          <a:prstGeom prst="rect">
            <a:avLst/>
          </a:prstGeom>
        </p:spPr>
      </p:pic>
      <p:pic>
        <p:nvPicPr>
          <p:cNvPr id="598" name="Image"/>
          <p:cNvPicPr>
            <a:picLocks noChangeAspect="1"/>
          </p:cNvPicPr>
          <p:nvPr/>
        </p:nvPicPr>
        <p:blipFill>
          <a:blip r:embed="rId5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1740535"/>
            <a:ext cx="1905" cy="150495"/>
          </a:xfrm>
          <a:prstGeom prst="rect">
            <a:avLst/>
          </a:prstGeom>
        </p:spPr>
      </p:pic>
      <p:pic>
        <p:nvPicPr>
          <p:cNvPr id="599" name="Image"/>
          <p:cNvPicPr>
            <a:picLocks noChangeAspect="1"/>
          </p:cNvPicPr>
          <p:nvPr/>
        </p:nvPicPr>
        <p:blipFill>
          <a:blip r:embed="rId5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174053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75095" y="1769237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1.456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00" name="Image"/>
          <p:cNvPicPr>
            <a:picLocks noChangeAspect="1"/>
          </p:cNvPicPr>
          <p:nvPr/>
        </p:nvPicPr>
        <p:blipFill>
          <a:blip r:embed="rId6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891030"/>
            <a:ext cx="1714500" cy="149860"/>
          </a:xfrm>
          <a:prstGeom prst="rect">
            <a:avLst/>
          </a:prstGeom>
        </p:spPr>
      </p:pic>
      <p:pic>
        <p:nvPicPr>
          <p:cNvPr id="601" name="Image"/>
          <p:cNvPicPr>
            <a:picLocks noChangeAspect="1"/>
          </p:cNvPicPr>
          <p:nvPr/>
        </p:nvPicPr>
        <p:blipFill>
          <a:blip r:embed="rId6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891030"/>
            <a:ext cx="1714500" cy="149860"/>
          </a:xfrm>
          <a:prstGeom prst="rect">
            <a:avLst/>
          </a:prstGeom>
        </p:spPr>
      </p:pic>
      <p:pic>
        <p:nvPicPr>
          <p:cNvPr id="602" name="Image"/>
          <p:cNvPicPr>
            <a:picLocks noChangeAspect="1"/>
          </p:cNvPicPr>
          <p:nvPr/>
        </p:nvPicPr>
        <p:blipFill>
          <a:blip r:embed="rId6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891030"/>
            <a:ext cx="1905" cy="149860"/>
          </a:xfrm>
          <a:prstGeom prst="rect">
            <a:avLst/>
          </a:prstGeom>
        </p:spPr>
      </p:pic>
      <p:pic>
        <p:nvPicPr>
          <p:cNvPr id="603" name="Image"/>
          <p:cNvPicPr>
            <a:picLocks noChangeAspect="1"/>
          </p:cNvPicPr>
          <p:nvPr/>
        </p:nvPicPr>
        <p:blipFill>
          <a:blip r:embed="rId6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891029"/>
            <a:ext cx="1714500" cy="1906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917827"/>
            <a:ext cx="144548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Ammortamento dell'esercizio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604" name="Image"/>
          <p:cNvPicPr>
            <a:picLocks noChangeAspect="1"/>
          </p:cNvPicPr>
          <p:nvPr/>
        </p:nvPicPr>
        <p:blipFill>
          <a:blip r:embed="rId6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1891030"/>
            <a:ext cx="1904" cy="149860"/>
          </a:xfrm>
          <a:prstGeom prst="rect">
            <a:avLst/>
          </a:prstGeom>
        </p:spPr>
      </p:pic>
      <p:pic>
        <p:nvPicPr>
          <p:cNvPr id="605" name="Image"/>
          <p:cNvPicPr>
            <a:picLocks noChangeAspect="1"/>
          </p:cNvPicPr>
          <p:nvPr/>
        </p:nvPicPr>
        <p:blipFill>
          <a:blip r:embed="rId6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1891029"/>
            <a:ext cx="1079500" cy="1906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36595" y="191782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9.929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06" name="Image"/>
          <p:cNvPicPr>
            <a:picLocks noChangeAspect="1"/>
          </p:cNvPicPr>
          <p:nvPr/>
        </p:nvPicPr>
        <p:blipFill>
          <a:blip r:embed="rId6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1891030"/>
            <a:ext cx="1904" cy="149860"/>
          </a:xfrm>
          <a:prstGeom prst="rect">
            <a:avLst/>
          </a:prstGeom>
        </p:spPr>
      </p:pic>
      <p:pic>
        <p:nvPicPr>
          <p:cNvPr id="607" name="Image"/>
          <p:cNvPicPr>
            <a:picLocks noChangeAspect="1"/>
          </p:cNvPicPr>
          <p:nvPr/>
        </p:nvPicPr>
        <p:blipFill>
          <a:blip r:embed="rId6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1891029"/>
            <a:ext cx="1079500" cy="1906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16095" y="191782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4.909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08" name="Image"/>
          <p:cNvPicPr>
            <a:picLocks noChangeAspect="1"/>
          </p:cNvPicPr>
          <p:nvPr/>
        </p:nvPicPr>
        <p:blipFill>
          <a:blip r:embed="rId6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891030"/>
            <a:ext cx="1079500" cy="149860"/>
          </a:xfrm>
          <a:prstGeom prst="rect">
            <a:avLst/>
          </a:prstGeom>
        </p:spPr>
      </p:pic>
      <p:pic>
        <p:nvPicPr>
          <p:cNvPr id="609" name="Image"/>
          <p:cNvPicPr>
            <a:picLocks noChangeAspect="1"/>
          </p:cNvPicPr>
          <p:nvPr/>
        </p:nvPicPr>
        <p:blipFill>
          <a:blip r:embed="rId6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891030"/>
            <a:ext cx="1079500" cy="149860"/>
          </a:xfrm>
          <a:prstGeom prst="rect">
            <a:avLst/>
          </a:prstGeom>
        </p:spPr>
      </p:pic>
      <p:pic>
        <p:nvPicPr>
          <p:cNvPr id="610" name="Image"/>
          <p:cNvPicPr>
            <a:picLocks noChangeAspect="1"/>
          </p:cNvPicPr>
          <p:nvPr/>
        </p:nvPicPr>
        <p:blipFill>
          <a:blip r:embed="rId6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891030"/>
            <a:ext cx="1905" cy="149860"/>
          </a:xfrm>
          <a:prstGeom prst="rect">
            <a:avLst/>
          </a:prstGeom>
        </p:spPr>
      </p:pic>
      <p:pic>
        <p:nvPicPr>
          <p:cNvPr id="611" name="Image"/>
          <p:cNvPicPr>
            <a:picLocks noChangeAspect="1"/>
          </p:cNvPicPr>
          <p:nvPr/>
        </p:nvPicPr>
        <p:blipFill>
          <a:blip r:embed="rId6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1891029"/>
            <a:ext cx="1079500" cy="1906"/>
          </a:xfrm>
          <a:prstGeom prst="rect">
            <a:avLst/>
          </a:prstGeom>
        </p:spPr>
      </p:pic>
      <p:pic>
        <p:nvPicPr>
          <p:cNvPr id="612" name="Image"/>
          <p:cNvPicPr>
            <a:picLocks noChangeAspect="1"/>
          </p:cNvPicPr>
          <p:nvPr/>
        </p:nvPicPr>
        <p:blipFill>
          <a:blip r:embed="rId6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1891030"/>
            <a:ext cx="1905" cy="149860"/>
          </a:xfrm>
          <a:prstGeom prst="rect">
            <a:avLst/>
          </a:prstGeom>
        </p:spPr>
      </p:pic>
      <p:pic>
        <p:nvPicPr>
          <p:cNvPr id="613" name="Image"/>
          <p:cNvPicPr>
            <a:picLocks noChangeAspect="1"/>
          </p:cNvPicPr>
          <p:nvPr/>
        </p:nvPicPr>
        <p:blipFill>
          <a:blip r:embed="rId6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1891030"/>
            <a:ext cx="1905" cy="149860"/>
          </a:xfrm>
          <a:prstGeom prst="rect">
            <a:avLst/>
          </a:prstGeom>
        </p:spPr>
      </p:pic>
      <p:pic>
        <p:nvPicPr>
          <p:cNvPr id="614" name="Image"/>
          <p:cNvPicPr>
            <a:picLocks noChangeAspect="1"/>
          </p:cNvPicPr>
          <p:nvPr/>
        </p:nvPicPr>
        <p:blipFill>
          <a:blip r:embed="rId6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1891029"/>
            <a:ext cx="1079500" cy="1906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18580" y="1917827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14.838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15" name="Image"/>
          <p:cNvPicPr>
            <a:picLocks noChangeAspect="1"/>
          </p:cNvPicPr>
          <p:nvPr/>
        </p:nvPicPr>
        <p:blipFill>
          <a:blip r:embed="rId6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40890"/>
            <a:ext cx="1714500" cy="149225"/>
          </a:xfrm>
          <a:prstGeom prst="rect">
            <a:avLst/>
          </a:prstGeom>
        </p:spPr>
      </p:pic>
      <p:pic>
        <p:nvPicPr>
          <p:cNvPr id="616" name="Image"/>
          <p:cNvPicPr>
            <a:picLocks noChangeAspect="1"/>
          </p:cNvPicPr>
          <p:nvPr/>
        </p:nvPicPr>
        <p:blipFill>
          <a:blip r:embed="rId6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40890"/>
            <a:ext cx="1714500" cy="149225"/>
          </a:xfrm>
          <a:prstGeom prst="rect">
            <a:avLst/>
          </a:prstGeom>
        </p:spPr>
      </p:pic>
      <p:pic>
        <p:nvPicPr>
          <p:cNvPr id="617" name="Image"/>
          <p:cNvPicPr>
            <a:picLocks noChangeAspect="1"/>
          </p:cNvPicPr>
          <p:nvPr/>
        </p:nvPicPr>
        <p:blipFill>
          <a:blip r:embed="rId6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40890"/>
            <a:ext cx="1905" cy="149225"/>
          </a:xfrm>
          <a:prstGeom prst="rect">
            <a:avLst/>
          </a:prstGeom>
        </p:spPr>
      </p:pic>
      <p:pic>
        <p:nvPicPr>
          <p:cNvPr id="618" name="Image"/>
          <p:cNvPicPr>
            <a:picLocks noChangeAspect="1"/>
          </p:cNvPicPr>
          <p:nvPr/>
        </p:nvPicPr>
        <p:blipFill>
          <a:blip r:embed="rId6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40890"/>
            <a:ext cx="1714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068322"/>
            <a:ext cx="75630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Altre variazioni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19" name="Image"/>
          <p:cNvPicPr>
            <a:picLocks noChangeAspect="1"/>
          </p:cNvPicPr>
          <p:nvPr/>
        </p:nvPicPr>
        <p:blipFill>
          <a:blip r:embed="rId6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2040890"/>
            <a:ext cx="1904" cy="149225"/>
          </a:xfrm>
          <a:prstGeom prst="rect">
            <a:avLst/>
          </a:prstGeom>
        </p:spPr>
      </p:pic>
      <p:pic>
        <p:nvPicPr>
          <p:cNvPr id="620" name="Image"/>
          <p:cNvPicPr>
            <a:picLocks noChangeAspect="1"/>
          </p:cNvPicPr>
          <p:nvPr/>
        </p:nvPicPr>
        <p:blipFill>
          <a:blip r:embed="rId6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204089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34715" y="206832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21" name="Image"/>
          <p:cNvPicPr>
            <a:picLocks noChangeAspect="1"/>
          </p:cNvPicPr>
          <p:nvPr/>
        </p:nvPicPr>
        <p:blipFill>
          <a:blip r:embed="rId6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2040890"/>
            <a:ext cx="1904" cy="149225"/>
          </a:xfrm>
          <a:prstGeom prst="rect">
            <a:avLst/>
          </a:prstGeom>
        </p:spPr>
      </p:pic>
      <p:pic>
        <p:nvPicPr>
          <p:cNvPr id="622" name="Image"/>
          <p:cNvPicPr>
            <a:picLocks noChangeAspect="1"/>
          </p:cNvPicPr>
          <p:nvPr/>
        </p:nvPicPr>
        <p:blipFill>
          <a:blip r:embed="rId6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204089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34510" y="2068322"/>
            <a:ext cx="264657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(250)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23" name="Image"/>
          <p:cNvPicPr>
            <a:picLocks noChangeAspect="1"/>
          </p:cNvPicPr>
          <p:nvPr/>
        </p:nvPicPr>
        <p:blipFill>
          <a:blip r:embed="rId6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040890"/>
            <a:ext cx="1905" cy="149225"/>
          </a:xfrm>
          <a:prstGeom prst="rect">
            <a:avLst/>
          </a:prstGeom>
        </p:spPr>
      </p:pic>
      <p:pic>
        <p:nvPicPr>
          <p:cNvPr id="624" name="Image"/>
          <p:cNvPicPr>
            <a:picLocks noChangeAspect="1"/>
          </p:cNvPicPr>
          <p:nvPr/>
        </p:nvPicPr>
        <p:blipFill>
          <a:blip r:embed="rId6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04089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395595" y="2068322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7.022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25" name="Image"/>
          <p:cNvPicPr>
            <a:picLocks noChangeAspect="1"/>
          </p:cNvPicPr>
          <p:nvPr/>
        </p:nvPicPr>
        <p:blipFill>
          <a:blip r:embed="rId6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2040890"/>
            <a:ext cx="1905" cy="149225"/>
          </a:xfrm>
          <a:prstGeom prst="rect">
            <a:avLst/>
          </a:prstGeom>
        </p:spPr>
      </p:pic>
      <p:pic>
        <p:nvPicPr>
          <p:cNvPr id="626" name="Image"/>
          <p:cNvPicPr>
            <a:picLocks noChangeAspect="1"/>
          </p:cNvPicPr>
          <p:nvPr/>
        </p:nvPicPr>
        <p:blipFill>
          <a:blip r:embed="rId6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2040890"/>
            <a:ext cx="1905" cy="149225"/>
          </a:xfrm>
          <a:prstGeom prst="rect">
            <a:avLst/>
          </a:prstGeom>
        </p:spPr>
      </p:pic>
      <p:pic>
        <p:nvPicPr>
          <p:cNvPr id="627" name="Image"/>
          <p:cNvPicPr>
            <a:picLocks noChangeAspect="1"/>
          </p:cNvPicPr>
          <p:nvPr/>
        </p:nvPicPr>
        <p:blipFill>
          <a:blip r:embed="rId6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204089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75095" y="2068322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6.773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28" name="Image"/>
          <p:cNvPicPr>
            <a:picLocks noChangeAspect="1"/>
          </p:cNvPicPr>
          <p:nvPr/>
        </p:nvPicPr>
        <p:blipFill>
          <a:blip r:embed="rId6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190115"/>
            <a:ext cx="1714500" cy="150494"/>
          </a:xfrm>
          <a:prstGeom prst="rect">
            <a:avLst/>
          </a:prstGeom>
        </p:spPr>
      </p:pic>
      <p:pic>
        <p:nvPicPr>
          <p:cNvPr id="629" name="Image"/>
          <p:cNvPicPr>
            <a:picLocks noChangeAspect="1"/>
          </p:cNvPicPr>
          <p:nvPr/>
        </p:nvPicPr>
        <p:blipFill>
          <a:blip r:embed="rId6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190115"/>
            <a:ext cx="1714500" cy="150494"/>
          </a:xfrm>
          <a:prstGeom prst="rect">
            <a:avLst/>
          </a:prstGeom>
        </p:spPr>
      </p:pic>
      <p:pic>
        <p:nvPicPr>
          <p:cNvPr id="630" name="Image"/>
          <p:cNvPicPr>
            <a:picLocks noChangeAspect="1"/>
          </p:cNvPicPr>
          <p:nvPr/>
        </p:nvPicPr>
        <p:blipFill>
          <a:blip r:embed="rId6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190115"/>
            <a:ext cx="1905" cy="150494"/>
          </a:xfrm>
          <a:prstGeom prst="rect">
            <a:avLst/>
          </a:prstGeom>
        </p:spPr>
      </p:pic>
      <p:pic>
        <p:nvPicPr>
          <p:cNvPr id="631" name="Image"/>
          <p:cNvPicPr>
            <a:picLocks noChangeAspect="1"/>
          </p:cNvPicPr>
          <p:nvPr/>
        </p:nvPicPr>
        <p:blipFill>
          <a:blip r:embed="rId6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190115"/>
            <a:ext cx="1714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218817"/>
            <a:ext cx="82739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variazioni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32" name="Image"/>
          <p:cNvPicPr>
            <a:picLocks noChangeAspect="1"/>
          </p:cNvPicPr>
          <p:nvPr/>
        </p:nvPicPr>
        <p:blipFill>
          <a:blip r:embed="rId6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2190115"/>
            <a:ext cx="1904" cy="150494"/>
          </a:xfrm>
          <a:prstGeom prst="rect">
            <a:avLst/>
          </a:prstGeom>
        </p:spPr>
      </p:pic>
      <p:pic>
        <p:nvPicPr>
          <p:cNvPr id="633" name="Image"/>
          <p:cNvPicPr>
            <a:picLocks noChangeAspect="1"/>
          </p:cNvPicPr>
          <p:nvPr/>
        </p:nvPicPr>
        <p:blipFill>
          <a:blip r:embed="rId6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219011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69920" y="2218817"/>
            <a:ext cx="35039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(9.928)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34" name="Image"/>
          <p:cNvPicPr>
            <a:picLocks noChangeAspect="1"/>
          </p:cNvPicPr>
          <p:nvPr/>
        </p:nvPicPr>
        <p:blipFill>
          <a:blip r:embed="rId6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2190115"/>
            <a:ext cx="1904" cy="150494"/>
          </a:xfrm>
          <a:prstGeom prst="rect">
            <a:avLst/>
          </a:prstGeom>
        </p:spPr>
      </p:pic>
      <p:pic>
        <p:nvPicPr>
          <p:cNvPr id="635" name="Image"/>
          <p:cNvPicPr>
            <a:picLocks noChangeAspect="1"/>
          </p:cNvPicPr>
          <p:nvPr/>
        </p:nvPicPr>
        <p:blipFill>
          <a:blip r:embed="rId6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219011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49420" y="2218817"/>
            <a:ext cx="35039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(3.703)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36" name="Image"/>
          <p:cNvPicPr>
            <a:picLocks noChangeAspect="1"/>
          </p:cNvPicPr>
          <p:nvPr/>
        </p:nvPicPr>
        <p:blipFill>
          <a:blip r:embed="rId6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190115"/>
            <a:ext cx="1905" cy="150494"/>
          </a:xfrm>
          <a:prstGeom prst="rect">
            <a:avLst/>
          </a:prstGeom>
        </p:spPr>
      </p:pic>
      <p:pic>
        <p:nvPicPr>
          <p:cNvPr id="637" name="Image"/>
          <p:cNvPicPr>
            <a:picLocks noChangeAspect="1"/>
          </p:cNvPicPr>
          <p:nvPr/>
        </p:nvPicPr>
        <p:blipFill>
          <a:blip r:embed="rId6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19011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395595" y="221881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7.022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38" name="Image"/>
          <p:cNvPicPr>
            <a:picLocks noChangeAspect="1"/>
          </p:cNvPicPr>
          <p:nvPr/>
        </p:nvPicPr>
        <p:blipFill>
          <a:blip r:embed="rId6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2190115"/>
            <a:ext cx="1905" cy="150494"/>
          </a:xfrm>
          <a:prstGeom prst="rect">
            <a:avLst/>
          </a:prstGeom>
        </p:spPr>
      </p:pic>
      <p:pic>
        <p:nvPicPr>
          <p:cNvPr id="639" name="Image"/>
          <p:cNvPicPr>
            <a:picLocks noChangeAspect="1"/>
          </p:cNvPicPr>
          <p:nvPr/>
        </p:nvPicPr>
        <p:blipFill>
          <a:blip r:embed="rId6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2190115"/>
            <a:ext cx="1905" cy="150494"/>
          </a:xfrm>
          <a:prstGeom prst="rect">
            <a:avLst/>
          </a:prstGeom>
        </p:spPr>
      </p:pic>
      <p:pic>
        <p:nvPicPr>
          <p:cNvPr id="640" name="Image"/>
          <p:cNvPicPr>
            <a:picLocks noChangeAspect="1"/>
          </p:cNvPicPr>
          <p:nvPr/>
        </p:nvPicPr>
        <p:blipFill>
          <a:blip r:embed="rId6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219011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08420" y="2218817"/>
            <a:ext cx="350397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(6.609)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41" name="Image"/>
          <p:cNvPicPr>
            <a:picLocks noChangeAspect="1"/>
          </p:cNvPicPr>
          <p:nvPr/>
        </p:nvPicPr>
        <p:blipFill>
          <a:blip r:embed="rId6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40610"/>
            <a:ext cx="1714500" cy="149860"/>
          </a:xfrm>
          <a:prstGeom prst="rect">
            <a:avLst/>
          </a:prstGeom>
        </p:spPr>
      </p:pic>
      <p:pic>
        <p:nvPicPr>
          <p:cNvPr id="642" name="Image"/>
          <p:cNvPicPr>
            <a:picLocks noChangeAspect="1"/>
          </p:cNvPicPr>
          <p:nvPr/>
        </p:nvPicPr>
        <p:blipFill>
          <a:blip r:embed="rId6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40610"/>
            <a:ext cx="1714500" cy="149860"/>
          </a:xfrm>
          <a:prstGeom prst="rect">
            <a:avLst/>
          </a:prstGeom>
        </p:spPr>
      </p:pic>
      <p:pic>
        <p:nvPicPr>
          <p:cNvPr id="643" name="Image"/>
          <p:cNvPicPr>
            <a:picLocks noChangeAspect="1"/>
          </p:cNvPicPr>
          <p:nvPr/>
        </p:nvPicPr>
        <p:blipFill>
          <a:blip r:embed="rId6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40610"/>
            <a:ext cx="1905" cy="149860"/>
          </a:xfrm>
          <a:prstGeom prst="rect">
            <a:avLst/>
          </a:prstGeom>
        </p:spPr>
      </p:pic>
      <p:pic>
        <p:nvPicPr>
          <p:cNvPr id="644" name="Image"/>
          <p:cNvPicPr>
            <a:picLocks noChangeAspect="1"/>
          </p:cNvPicPr>
          <p:nvPr/>
        </p:nvPicPr>
        <p:blipFill>
          <a:blip r:embed="rId6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40609"/>
            <a:ext cx="1714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367407"/>
            <a:ext cx="11375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45" name="Image"/>
          <p:cNvPicPr>
            <a:picLocks noChangeAspect="1"/>
          </p:cNvPicPr>
          <p:nvPr/>
        </p:nvPicPr>
        <p:blipFill>
          <a:blip r:embed="rId6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40609"/>
            <a:ext cx="6032500" cy="299086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517902"/>
            <a:ext cx="31576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Costo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46" name="Image"/>
          <p:cNvPicPr>
            <a:picLocks noChangeAspect="1"/>
          </p:cNvPicPr>
          <p:nvPr/>
        </p:nvPicPr>
        <p:blipFill>
          <a:blip r:embed="rId6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2490470"/>
            <a:ext cx="1904" cy="149225"/>
          </a:xfrm>
          <a:prstGeom prst="rect">
            <a:avLst/>
          </a:prstGeom>
        </p:spPr>
      </p:pic>
      <p:pic>
        <p:nvPicPr>
          <p:cNvPr id="647" name="Image"/>
          <p:cNvPicPr>
            <a:picLocks noChangeAspect="1"/>
          </p:cNvPicPr>
          <p:nvPr/>
        </p:nvPicPr>
        <p:blipFill>
          <a:blip r:embed="rId6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2490469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80080" y="2517902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98.438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48" name="Image"/>
          <p:cNvPicPr>
            <a:picLocks noChangeAspect="1"/>
          </p:cNvPicPr>
          <p:nvPr/>
        </p:nvPicPr>
        <p:blipFill>
          <a:blip r:embed="rId6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2490470"/>
            <a:ext cx="1904" cy="149225"/>
          </a:xfrm>
          <a:prstGeom prst="rect">
            <a:avLst/>
          </a:prstGeom>
        </p:spPr>
      </p:pic>
      <p:pic>
        <p:nvPicPr>
          <p:cNvPr id="649" name="Image"/>
          <p:cNvPicPr>
            <a:picLocks noChangeAspect="1"/>
          </p:cNvPicPr>
          <p:nvPr/>
        </p:nvPicPr>
        <p:blipFill>
          <a:blip r:embed="rId6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2490469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03700" y="2517902"/>
            <a:ext cx="39590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660.335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50" name="Image"/>
          <p:cNvPicPr>
            <a:picLocks noChangeAspect="1"/>
          </p:cNvPicPr>
          <p:nvPr/>
        </p:nvPicPr>
        <p:blipFill>
          <a:blip r:embed="rId6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490470"/>
            <a:ext cx="1905" cy="149225"/>
          </a:xfrm>
          <a:prstGeom prst="rect">
            <a:avLst/>
          </a:prstGeom>
        </p:spPr>
      </p:pic>
      <p:pic>
        <p:nvPicPr>
          <p:cNvPr id="651" name="Image"/>
          <p:cNvPicPr>
            <a:picLocks noChangeAspect="1"/>
          </p:cNvPicPr>
          <p:nvPr/>
        </p:nvPicPr>
        <p:blipFill>
          <a:blip r:embed="rId6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490469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339080" y="2517902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49.525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52" name="Image"/>
          <p:cNvPicPr>
            <a:picLocks noChangeAspect="1"/>
          </p:cNvPicPr>
          <p:nvPr/>
        </p:nvPicPr>
        <p:blipFill>
          <a:blip r:embed="rId6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2490470"/>
            <a:ext cx="1905" cy="149225"/>
          </a:xfrm>
          <a:prstGeom prst="rect">
            <a:avLst/>
          </a:prstGeom>
        </p:spPr>
      </p:pic>
      <p:pic>
        <p:nvPicPr>
          <p:cNvPr id="653" name="Image"/>
          <p:cNvPicPr>
            <a:picLocks noChangeAspect="1"/>
          </p:cNvPicPr>
          <p:nvPr/>
        </p:nvPicPr>
        <p:blipFill>
          <a:blip r:embed="rId6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2490470"/>
            <a:ext cx="1905" cy="149225"/>
          </a:xfrm>
          <a:prstGeom prst="rect">
            <a:avLst/>
          </a:prstGeom>
        </p:spPr>
      </p:pic>
      <p:pic>
        <p:nvPicPr>
          <p:cNvPr id="654" name="Image"/>
          <p:cNvPicPr>
            <a:picLocks noChangeAspect="1"/>
          </p:cNvPicPr>
          <p:nvPr/>
        </p:nvPicPr>
        <p:blipFill>
          <a:blip r:embed="rId6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2490469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62700" y="2517902"/>
            <a:ext cx="39590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808.298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55" name="Image"/>
          <p:cNvPicPr>
            <a:picLocks noChangeAspect="1"/>
          </p:cNvPicPr>
          <p:nvPr/>
        </p:nvPicPr>
        <p:blipFill>
          <a:blip r:embed="rId6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39695"/>
            <a:ext cx="1714500" cy="125094"/>
          </a:xfrm>
          <a:prstGeom prst="rect">
            <a:avLst/>
          </a:prstGeom>
        </p:spPr>
      </p:pic>
      <p:pic>
        <p:nvPicPr>
          <p:cNvPr id="656" name="Image"/>
          <p:cNvPicPr>
            <a:picLocks noChangeAspect="1"/>
          </p:cNvPicPr>
          <p:nvPr/>
        </p:nvPicPr>
        <p:blipFill>
          <a:blip r:embed="rId6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39695"/>
            <a:ext cx="1714500" cy="125094"/>
          </a:xfrm>
          <a:prstGeom prst="rect">
            <a:avLst/>
          </a:prstGeom>
        </p:spPr>
      </p:pic>
      <p:pic>
        <p:nvPicPr>
          <p:cNvPr id="657" name="Image"/>
          <p:cNvPicPr>
            <a:picLocks noChangeAspect="1"/>
          </p:cNvPicPr>
          <p:nvPr/>
        </p:nvPicPr>
        <p:blipFill>
          <a:blip r:embed="rId6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39695"/>
            <a:ext cx="1905" cy="125094"/>
          </a:xfrm>
          <a:prstGeom prst="rect">
            <a:avLst/>
          </a:prstGeom>
        </p:spPr>
      </p:pic>
      <p:pic>
        <p:nvPicPr>
          <p:cNvPr id="658" name="Image"/>
          <p:cNvPicPr>
            <a:picLocks noChangeAspect="1"/>
          </p:cNvPicPr>
          <p:nvPr/>
        </p:nvPicPr>
        <p:blipFill>
          <a:blip r:embed="rId6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39694"/>
            <a:ext cx="1714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647442"/>
            <a:ext cx="111905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Ammortamenti (Fondo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659" name="Image"/>
          <p:cNvPicPr>
            <a:picLocks noChangeAspect="1"/>
          </p:cNvPicPr>
          <p:nvPr/>
        </p:nvPicPr>
        <p:blipFill>
          <a:blip r:embed="rId6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764790"/>
            <a:ext cx="1714500" cy="147319"/>
          </a:xfrm>
          <a:prstGeom prst="rect">
            <a:avLst/>
          </a:prstGeom>
        </p:spPr>
      </p:pic>
      <p:pic>
        <p:nvPicPr>
          <p:cNvPr id="660" name="Image"/>
          <p:cNvPicPr>
            <a:picLocks noChangeAspect="1"/>
          </p:cNvPicPr>
          <p:nvPr/>
        </p:nvPicPr>
        <p:blipFill>
          <a:blip r:embed="rId6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764790"/>
            <a:ext cx="1714500" cy="147319"/>
          </a:xfrm>
          <a:prstGeom prst="rect">
            <a:avLst/>
          </a:prstGeom>
        </p:spPr>
      </p:pic>
      <p:pic>
        <p:nvPicPr>
          <p:cNvPr id="661" name="Image"/>
          <p:cNvPicPr>
            <a:picLocks noChangeAspect="1"/>
          </p:cNvPicPr>
          <p:nvPr/>
        </p:nvPicPr>
        <p:blipFill>
          <a:blip r:embed="rId6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764790"/>
            <a:ext cx="1905" cy="147319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790317"/>
            <a:ext cx="79997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ammortamento)</a:t>
            </a:r>
            <a:endParaRPr sz="700">
              <a:latin typeface="Arial"/>
              <a:cs typeface="Arial"/>
            </a:endParaRPr>
          </a:p>
        </p:txBody>
      </p:sp>
      <p:pic>
        <p:nvPicPr>
          <p:cNvPr id="662" name="Image"/>
          <p:cNvPicPr>
            <a:picLocks noChangeAspect="1"/>
          </p:cNvPicPr>
          <p:nvPr/>
        </p:nvPicPr>
        <p:blipFill>
          <a:blip r:embed="rId6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2639694"/>
            <a:ext cx="1904" cy="272415"/>
          </a:xfrm>
          <a:prstGeom prst="rect">
            <a:avLst/>
          </a:prstGeom>
        </p:spPr>
      </p:pic>
      <p:pic>
        <p:nvPicPr>
          <p:cNvPr id="663" name="Image"/>
          <p:cNvPicPr>
            <a:picLocks noChangeAspect="1"/>
          </p:cNvPicPr>
          <p:nvPr/>
        </p:nvPicPr>
        <p:blipFill>
          <a:blip r:embed="rId6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2639694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80080" y="272935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94.311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64" name="Image"/>
          <p:cNvPicPr>
            <a:picLocks noChangeAspect="1"/>
          </p:cNvPicPr>
          <p:nvPr/>
        </p:nvPicPr>
        <p:blipFill>
          <a:blip r:embed="rId6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2639694"/>
            <a:ext cx="1904" cy="272415"/>
          </a:xfrm>
          <a:prstGeom prst="rect">
            <a:avLst/>
          </a:prstGeom>
        </p:spPr>
      </p:pic>
      <p:pic>
        <p:nvPicPr>
          <p:cNvPr id="665" name="Image"/>
          <p:cNvPicPr>
            <a:picLocks noChangeAspect="1"/>
          </p:cNvPicPr>
          <p:nvPr/>
        </p:nvPicPr>
        <p:blipFill>
          <a:blip r:embed="rId6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2639694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03700" y="2729357"/>
            <a:ext cx="39590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315.255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66" name="Image"/>
          <p:cNvPicPr>
            <a:picLocks noChangeAspect="1"/>
          </p:cNvPicPr>
          <p:nvPr/>
        </p:nvPicPr>
        <p:blipFill>
          <a:blip r:embed="rId6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639694"/>
            <a:ext cx="1079500" cy="272415"/>
          </a:xfrm>
          <a:prstGeom prst="rect">
            <a:avLst/>
          </a:prstGeom>
        </p:spPr>
      </p:pic>
      <p:pic>
        <p:nvPicPr>
          <p:cNvPr id="667" name="Image"/>
          <p:cNvPicPr>
            <a:picLocks noChangeAspect="1"/>
          </p:cNvPicPr>
          <p:nvPr/>
        </p:nvPicPr>
        <p:blipFill>
          <a:blip r:embed="rId6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639694"/>
            <a:ext cx="1079500" cy="272415"/>
          </a:xfrm>
          <a:prstGeom prst="rect">
            <a:avLst/>
          </a:prstGeom>
        </p:spPr>
      </p:pic>
      <p:pic>
        <p:nvPicPr>
          <p:cNvPr id="668" name="Image"/>
          <p:cNvPicPr>
            <a:picLocks noChangeAspect="1"/>
          </p:cNvPicPr>
          <p:nvPr/>
        </p:nvPicPr>
        <p:blipFill>
          <a:blip r:embed="rId6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639694"/>
            <a:ext cx="1905" cy="272415"/>
          </a:xfrm>
          <a:prstGeom prst="rect">
            <a:avLst/>
          </a:prstGeom>
        </p:spPr>
      </p:pic>
      <p:pic>
        <p:nvPicPr>
          <p:cNvPr id="669" name="Image"/>
          <p:cNvPicPr>
            <a:picLocks noChangeAspect="1"/>
          </p:cNvPicPr>
          <p:nvPr/>
        </p:nvPicPr>
        <p:blipFill>
          <a:blip r:embed="rId6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639694"/>
            <a:ext cx="1079500" cy="1905"/>
          </a:xfrm>
          <a:prstGeom prst="rect">
            <a:avLst/>
          </a:prstGeom>
        </p:spPr>
      </p:pic>
      <p:pic>
        <p:nvPicPr>
          <p:cNvPr id="670" name="Image"/>
          <p:cNvPicPr>
            <a:picLocks noChangeAspect="1"/>
          </p:cNvPicPr>
          <p:nvPr/>
        </p:nvPicPr>
        <p:blipFill>
          <a:blip r:embed="rId6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2639694"/>
            <a:ext cx="1905" cy="272415"/>
          </a:xfrm>
          <a:prstGeom prst="rect">
            <a:avLst/>
          </a:prstGeom>
        </p:spPr>
      </p:pic>
      <p:pic>
        <p:nvPicPr>
          <p:cNvPr id="671" name="Image"/>
          <p:cNvPicPr>
            <a:picLocks noChangeAspect="1"/>
          </p:cNvPicPr>
          <p:nvPr/>
        </p:nvPicPr>
        <p:blipFill>
          <a:blip r:embed="rId6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2639694"/>
            <a:ext cx="1905" cy="272415"/>
          </a:xfrm>
          <a:prstGeom prst="rect">
            <a:avLst/>
          </a:prstGeom>
        </p:spPr>
      </p:pic>
      <p:pic>
        <p:nvPicPr>
          <p:cNvPr id="672" name="Image"/>
          <p:cNvPicPr>
            <a:picLocks noChangeAspect="1"/>
          </p:cNvPicPr>
          <p:nvPr/>
        </p:nvPicPr>
        <p:blipFill>
          <a:blip r:embed="rId6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2639694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62700" y="2729357"/>
            <a:ext cx="39590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409.566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73" name="Image"/>
          <p:cNvPicPr>
            <a:picLocks noChangeAspect="1"/>
          </p:cNvPicPr>
          <p:nvPr/>
        </p:nvPicPr>
        <p:blipFill>
          <a:blip r:embed="rId6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12110"/>
            <a:ext cx="1714500" cy="149860"/>
          </a:xfrm>
          <a:prstGeom prst="rect">
            <a:avLst/>
          </a:prstGeom>
        </p:spPr>
      </p:pic>
      <p:pic>
        <p:nvPicPr>
          <p:cNvPr id="674" name="Image"/>
          <p:cNvPicPr>
            <a:picLocks noChangeAspect="1"/>
          </p:cNvPicPr>
          <p:nvPr/>
        </p:nvPicPr>
        <p:blipFill>
          <a:blip r:embed="rId6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12110"/>
            <a:ext cx="1714500" cy="149860"/>
          </a:xfrm>
          <a:prstGeom prst="rect">
            <a:avLst/>
          </a:prstGeom>
        </p:spPr>
      </p:pic>
      <p:pic>
        <p:nvPicPr>
          <p:cNvPr id="675" name="Image"/>
          <p:cNvPicPr>
            <a:picLocks noChangeAspect="1"/>
          </p:cNvPicPr>
          <p:nvPr/>
        </p:nvPicPr>
        <p:blipFill>
          <a:blip r:embed="rId6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12110"/>
            <a:ext cx="1905" cy="149860"/>
          </a:xfrm>
          <a:prstGeom prst="rect">
            <a:avLst/>
          </a:prstGeom>
        </p:spPr>
      </p:pic>
      <p:pic>
        <p:nvPicPr>
          <p:cNvPr id="676" name="Image"/>
          <p:cNvPicPr>
            <a:picLocks noChangeAspect="1"/>
          </p:cNvPicPr>
          <p:nvPr/>
        </p:nvPicPr>
        <p:blipFill>
          <a:blip r:embed="rId6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12109"/>
            <a:ext cx="1714500" cy="1905"/>
          </a:xfrm>
          <a:prstGeom prst="rect">
            <a:avLst/>
          </a:prstGeom>
        </p:spPr>
      </p:pic>
      <p:pic>
        <p:nvPicPr>
          <p:cNvPr id="677" name="Image"/>
          <p:cNvPicPr>
            <a:picLocks noChangeAspect="1"/>
          </p:cNvPicPr>
          <p:nvPr/>
        </p:nvPicPr>
        <p:blipFill>
          <a:blip r:embed="rId6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060065"/>
            <a:ext cx="1714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938907"/>
            <a:ext cx="8765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bilancio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78" name="Image"/>
          <p:cNvPicPr>
            <a:picLocks noChangeAspect="1"/>
          </p:cNvPicPr>
          <p:nvPr/>
        </p:nvPicPr>
        <p:blipFill>
          <a:blip r:embed="rId6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2912110"/>
            <a:ext cx="1904" cy="149860"/>
          </a:xfrm>
          <a:prstGeom prst="rect">
            <a:avLst/>
          </a:prstGeom>
        </p:spPr>
      </p:pic>
      <p:pic>
        <p:nvPicPr>
          <p:cNvPr id="679" name="Image"/>
          <p:cNvPicPr>
            <a:picLocks noChangeAspect="1"/>
          </p:cNvPicPr>
          <p:nvPr/>
        </p:nvPicPr>
        <p:blipFill>
          <a:blip r:embed="rId6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2912109"/>
            <a:ext cx="1079500" cy="1905"/>
          </a:xfrm>
          <a:prstGeom prst="rect">
            <a:avLst/>
          </a:prstGeom>
        </p:spPr>
      </p:pic>
      <p:pic>
        <p:nvPicPr>
          <p:cNvPr id="680" name="Image"/>
          <p:cNvPicPr>
            <a:picLocks noChangeAspect="1"/>
          </p:cNvPicPr>
          <p:nvPr/>
        </p:nvPicPr>
        <p:blipFill>
          <a:blip r:embed="rId6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306006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36595" y="293890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4.127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81" name="Image"/>
          <p:cNvPicPr>
            <a:picLocks noChangeAspect="1"/>
          </p:cNvPicPr>
          <p:nvPr/>
        </p:nvPicPr>
        <p:blipFill>
          <a:blip r:embed="rId6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2912110"/>
            <a:ext cx="1904" cy="149860"/>
          </a:xfrm>
          <a:prstGeom prst="rect">
            <a:avLst/>
          </a:prstGeom>
        </p:spPr>
      </p:pic>
      <p:pic>
        <p:nvPicPr>
          <p:cNvPr id="682" name="Image"/>
          <p:cNvPicPr>
            <a:picLocks noChangeAspect="1"/>
          </p:cNvPicPr>
          <p:nvPr/>
        </p:nvPicPr>
        <p:blipFill>
          <a:blip r:embed="rId6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2912109"/>
            <a:ext cx="1079500" cy="1905"/>
          </a:xfrm>
          <a:prstGeom prst="rect">
            <a:avLst/>
          </a:prstGeom>
        </p:spPr>
      </p:pic>
      <p:pic>
        <p:nvPicPr>
          <p:cNvPr id="683" name="Image"/>
          <p:cNvPicPr>
            <a:picLocks noChangeAspect="1"/>
          </p:cNvPicPr>
          <p:nvPr/>
        </p:nvPicPr>
        <p:blipFill>
          <a:blip r:embed="rId6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306006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03700" y="2938907"/>
            <a:ext cx="39590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345.080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84" name="Image"/>
          <p:cNvPicPr>
            <a:picLocks noChangeAspect="1"/>
          </p:cNvPicPr>
          <p:nvPr/>
        </p:nvPicPr>
        <p:blipFill>
          <a:blip r:embed="rId6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912110"/>
            <a:ext cx="1905" cy="149860"/>
          </a:xfrm>
          <a:prstGeom prst="rect">
            <a:avLst/>
          </a:prstGeom>
        </p:spPr>
      </p:pic>
      <p:pic>
        <p:nvPicPr>
          <p:cNvPr id="685" name="Image"/>
          <p:cNvPicPr>
            <a:picLocks noChangeAspect="1"/>
          </p:cNvPicPr>
          <p:nvPr/>
        </p:nvPicPr>
        <p:blipFill>
          <a:blip r:embed="rId6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2912109"/>
            <a:ext cx="1079500" cy="1905"/>
          </a:xfrm>
          <a:prstGeom prst="rect">
            <a:avLst/>
          </a:prstGeom>
        </p:spPr>
      </p:pic>
      <p:pic>
        <p:nvPicPr>
          <p:cNvPr id="686" name="Image"/>
          <p:cNvPicPr>
            <a:picLocks noChangeAspect="1"/>
          </p:cNvPicPr>
          <p:nvPr/>
        </p:nvPicPr>
        <p:blipFill>
          <a:blip r:embed="rId6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306006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339080" y="293890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49.525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87" name="Image"/>
          <p:cNvPicPr>
            <a:picLocks noChangeAspect="1"/>
          </p:cNvPicPr>
          <p:nvPr/>
        </p:nvPicPr>
        <p:blipFill>
          <a:blip r:embed="rId6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2912110"/>
            <a:ext cx="1905" cy="149860"/>
          </a:xfrm>
          <a:prstGeom prst="rect">
            <a:avLst/>
          </a:prstGeom>
        </p:spPr>
      </p:pic>
      <p:pic>
        <p:nvPicPr>
          <p:cNvPr id="688" name="Image"/>
          <p:cNvPicPr>
            <a:picLocks noChangeAspect="1"/>
          </p:cNvPicPr>
          <p:nvPr/>
        </p:nvPicPr>
        <p:blipFill>
          <a:blip r:embed="rId6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2912110"/>
            <a:ext cx="1905" cy="149860"/>
          </a:xfrm>
          <a:prstGeom prst="rect">
            <a:avLst/>
          </a:prstGeom>
        </p:spPr>
      </p:pic>
      <p:pic>
        <p:nvPicPr>
          <p:cNvPr id="689" name="Image"/>
          <p:cNvPicPr>
            <a:picLocks noChangeAspect="1"/>
          </p:cNvPicPr>
          <p:nvPr/>
        </p:nvPicPr>
        <p:blipFill>
          <a:blip r:embed="rId6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2912109"/>
            <a:ext cx="1079500" cy="1905"/>
          </a:xfrm>
          <a:prstGeom prst="rect">
            <a:avLst/>
          </a:prstGeom>
        </p:spPr>
      </p:pic>
      <p:pic>
        <p:nvPicPr>
          <p:cNvPr id="690" name="Image"/>
          <p:cNvPicPr>
            <a:picLocks noChangeAspect="1"/>
          </p:cNvPicPr>
          <p:nvPr/>
        </p:nvPicPr>
        <p:blipFill>
          <a:blip r:embed="rId6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75630" y="306006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62700" y="2938907"/>
            <a:ext cx="39590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398.732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32988"/>
            <a:ext cx="2053697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Immobilizzazioni finanziarie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603561"/>
            <a:ext cx="988880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Partecipazioni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849370"/>
            <a:ext cx="6145404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 partecipazioni comprese nelle immobilizzazioni finanziarie sono pari a € 3.026 (€ 3.026 nel precedente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066540"/>
            <a:ext cx="6103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esercizio).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83710"/>
            <a:ext cx="421462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La composizione ed i movimenti delle singole voci sono così rappresentati: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691" name="Image"/>
          <p:cNvPicPr>
            <a:picLocks noChangeAspect="1"/>
          </p:cNvPicPr>
          <p:nvPr/>
        </p:nvPicPr>
        <p:blipFill>
          <a:blip r:embed="rId6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643755"/>
            <a:ext cx="825500" cy="393065"/>
          </a:xfrm>
          <a:prstGeom prst="rect">
            <a:avLst/>
          </a:prstGeom>
        </p:spPr>
      </p:pic>
      <p:pic>
        <p:nvPicPr>
          <p:cNvPr id="692" name="Image"/>
          <p:cNvPicPr>
            <a:picLocks noChangeAspect="1"/>
          </p:cNvPicPr>
          <p:nvPr/>
        </p:nvPicPr>
        <p:blipFill>
          <a:blip r:embed="rId6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643755"/>
            <a:ext cx="825500" cy="393065"/>
          </a:xfrm>
          <a:prstGeom prst="rect">
            <a:avLst/>
          </a:prstGeom>
        </p:spPr>
      </p:pic>
      <p:pic>
        <p:nvPicPr>
          <p:cNvPr id="693" name="Image"/>
          <p:cNvPicPr>
            <a:picLocks noChangeAspect="1"/>
          </p:cNvPicPr>
          <p:nvPr/>
        </p:nvPicPr>
        <p:blipFill>
          <a:blip r:embed="rId6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643755"/>
            <a:ext cx="1905" cy="393065"/>
          </a:xfrm>
          <a:prstGeom prst="rect">
            <a:avLst/>
          </a:prstGeom>
        </p:spPr>
      </p:pic>
      <p:pic>
        <p:nvPicPr>
          <p:cNvPr id="694" name="Image"/>
          <p:cNvPicPr>
            <a:picLocks noChangeAspect="1"/>
          </p:cNvPicPr>
          <p:nvPr/>
        </p:nvPicPr>
        <p:blipFill>
          <a:blip r:embed="rId6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643755"/>
            <a:ext cx="825500" cy="1905"/>
          </a:xfrm>
          <a:prstGeom prst="rect">
            <a:avLst/>
          </a:prstGeom>
        </p:spPr>
      </p:pic>
      <p:pic>
        <p:nvPicPr>
          <p:cNvPr id="695" name="Image"/>
          <p:cNvPicPr>
            <a:picLocks noChangeAspect="1"/>
          </p:cNvPicPr>
          <p:nvPr/>
        </p:nvPicPr>
        <p:blipFill>
          <a:blip r:embed="rId6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4643755"/>
            <a:ext cx="762000" cy="125095"/>
          </a:xfrm>
          <a:prstGeom prst="rect">
            <a:avLst/>
          </a:prstGeom>
        </p:spPr>
      </p:pic>
      <p:pic>
        <p:nvPicPr>
          <p:cNvPr id="696" name="Image"/>
          <p:cNvPicPr>
            <a:picLocks noChangeAspect="1"/>
          </p:cNvPicPr>
          <p:nvPr/>
        </p:nvPicPr>
        <p:blipFill>
          <a:blip r:embed="rId6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4643755"/>
            <a:ext cx="762000" cy="125095"/>
          </a:xfrm>
          <a:prstGeom prst="rect">
            <a:avLst/>
          </a:prstGeom>
        </p:spPr>
      </p:pic>
      <p:pic>
        <p:nvPicPr>
          <p:cNvPr id="697" name="Image"/>
          <p:cNvPicPr>
            <a:picLocks noChangeAspect="1"/>
          </p:cNvPicPr>
          <p:nvPr/>
        </p:nvPicPr>
        <p:blipFill>
          <a:blip r:embed="rId6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4643755"/>
            <a:ext cx="1905" cy="125095"/>
          </a:xfrm>
          <a:prstGeom prst="rect">
            <a:avLst/>
          </a:prstGeom>
        </p:spPr>
      </p:pic>
      <p:pic>
        <p:nvPicPr>
          <p:cNvPr id="698" name="Image"/>
          <p:cNvPicPr>
            <a:picLocks noChangeAspect="1"/>
          </p:cNvPicPr>
          <p:nvPr/>
        </p:nvPicPr>
        <p:blipFill>
          <a:blip r:embed="rId6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464375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570990" y="4651502"/>
            <a:ext cx="72072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Partecipazioni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99" name="Image"/>
          <p:cNvPicPr>
            <a:picLocks noChangeAspect="1"/>
          </p:cNvPicPr>
          <p:nvPr/>
        </p:nvPicPr>
        <p:blipFill>
          <a:blip r:embed="rId6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4768850"/>
            <a:ext cx="762000" cy="121920"/>
          </a:xfrm>
          <a:prstGeom prst="rect">
            <a:avLst/>
          </a:prstGeom>
        </p:spPr>
      </p:pic>
      <p:pic>
        <p:nvPicPr>
          <p:cNvPr id="700" name="Image"/>
          <p:cNvPicPr>
            <a:picLocks noChangeAspect="1"/>
          </p:cNvPicPr>
          <p:nvPr/>
        </p:nvPicPr>
        <p:blipFill>
          <a:blip r:embed="rId7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4768850"/>
            <a:ext cx="762000" cy="121920"/>
          </a:xfrm>
          <a:prstGeom prst="rect">
            <a:avLst/>
          </a:prstGeom>
        </p:spPr>
      </p:pic>
      <p:pic>
        <p:nvPicPr>
          <p:cNvPr id="701" name="Image"/>
          <p:cNvPicPr>
            <a:picLocks noChangeAspect="1"/>
          </p:cNvPicPr>
          <p:nvPr/>
        </p:nvPicPr>
        <p:blipFill>
          <a:blip r:embed="rId7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476885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750060" y="4773422"/>
            <a:ext cx="3635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in altre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02" name="Image"/>
          <p:cNvPicPr>
            <a:picLocks noChangeAspect="1"/>
          </p:cNvPicPr>
          <p:nvPr/>
        </p:nvPicPr>
        <p:blipFill>
          <a:blip r:embed="rId7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4890770"/>
            <a:ext cx="762000" cy="146050"/>
          </a:xfrm>
          <a:prstGeom prst="rect">
            <a:avLst/>
          </a:prstGeom>
        </p:spPr>
      </p:pic>
      <p:pic>
        <p:nvPicPr>
          <p:cNvPr id="703" name="Image"/>
          <p:cNvPicPr>
            <a:picLocks noChangeAspect="1"/>
          </p:cNvPicPr>
          <p:nvPr/>
        </p:nvPicPr>
        <p:blipFill>
          <a:blip r:embed="rId7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4890770"/>
            <a:ext cx="762000" cy="146050"/>
          </a:xfrm>
          <a:prstGeom prst="rect">
            <a:avLst/>
          </a:prstGeom>
        </p:spPr>
      </p:pic>
      <p:pic>
        <p:nvPicPr>
          <p:cNvPr id="704" name="Image"/>
          <p:cNvPicPr>
            <a:picLocks noChangeAspect="1"/>
          </p:cNvPicPr>
          <p:nvPr/>
        </p:nvPicPr>
        <p:blipFill>
          <a:blip r:embed="rId7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4890770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721485" y="4914392"/>
            <a:ext cx="42002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imprese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05" name="Image"/>
          <p:cNvPicPr>
            <a:picLocks noChangeAspect="1"/>
          </p:cNvPicPr>
          <p:nvPr/>
        </p:nvPicPr>
        <p:blipFill>
          <a:blip r:embed="rId7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4643755"/>
            <a:ext cx="762000" cy="186055"/>
          </a:xfrm>
          <a:prstGeom prst="rect">
            <a:avLst/>
          </a:prstGeom>
        </p:spPr>
      </p:pic>
      <p:pic>
        <p:nvPicPr>
          <p:cNvPr id="706" name="Image"/>
          <p:cNvPicPr>
            <a:picLocks noChangeAspect="1"/>
          </p:cNvPicPr>
          <p:nvPr/>
        </p:nvPicPr>
        <p:blipFill>
          <a:blip r:embed="rId7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4643755"/>
            <a:ext cx="762000" cy="186055"/>
          </a:xfrm>
          <a:prstGeom prst="rect">
            <a:avLst/>
          </a:prstGeom>
        </p:spPr>
      </p:pic>
      <p:pic>
        <p:nvPicPr>
          <p:cNvPr id="707" name="Image"/>
          <p:cNvPicPr>
            <a:picLocks noChangeAspect="1"/>
          </p:cNvPicPr>
          <p:nvPr/>
        </p:nvPicPr>
        <p:blipFill>
          <a:blip r:embed="rId7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4643755"/>
            <a:ext cx="1904" cy="186055"/>
          </a:xfrm>
          <a:prstGeom prst="rect">
            <a:avLst/>
          </a:prstGeom>
        </p:spPr>
      </p:pic>
      <p:pic>
        <p:nvPicPr>
          <p:cNvPr id="708" name="Image"/>
          <p:cNvPicPr>
            <a:picLocks noChangeAspect="1"/>
          </p:cNvPicPr>
          <p:nvPr/>
        </p:nvPicPr>
        <p:blipFill>
          <a:blip r:embed="rId7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70225" y="4643755"/>
            <a:ext cx="1905" cy="186055"/>
          </a:xfrm>
          <a:prstGeom prst="rect">
            <a:avLst/>
          </a:prstGeom>
        </p:spPr>
      </p:pic>
      <p:pic>
        <p:nvPicPr>
          <p:cNvPr id="709" name="Image"/>
          <p:cNvPicPr>
            <a:picLocks noChangeAspect="1"/>
          </p:cNvPicPr>
          <p:nvPr/>
        </p:nvPicPr>
        <p:blipFill>
          <a:blip r:embed="rId7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464375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530475" y="4712462"/>
            <a:ext cx="32731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10" name="Image"/>
          <p:cNvPicPr>
            <a:picLocks noChangeAspect="1"/>
          </p:cNvPicPr>
          <p:nvPr/>
        </p:nvPicPr>
        <p:blipFill>
          <a:blip r:embed="rId7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4829810"/>
            <a:ext cx="762000" cy="207010"/>
          </a:xfrm>
          <a:prstGeom prst="rect">
            <a:avLst/>
          </a:prstGeom>
        </p:spPr>
      </p:pic>
      <p:pic>
        <p:nvPicPr>
          <p:cNvPr id="711" name="Image"/>
          <p:cNvPicPr>
            <a:picLocks noChangeAspect="1"/>
          </p:cNvPicPr>
          <p:nvPr/>
        </p:nvPicPr>
        <p:blipFill>
          <a:blip r:embed="rId7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4829810"/>
            <a:ext cx="762000" cy="207010"/>
          </a:xfrm>
          <a:prstGeom prst="rect">
            <a:avLst/>
          </a:prstGeom>
        </p:spPr>
      </p:pic>
      <p:pic>
        <p:nvPicPr>
          <p:cNvPr id="712" name="Image"/>
          <p:cNvPicPr>
            <a:picLocks noChangeAspect="1"/>
          </p:cNvPicPr>
          <p:nvPr/>
        </p:nvPicPr>
        <p:blipFill>
          <a:blip r:embed="rId7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4829810"/>
            <a:ext cx="1904" cy="207010"/>
          </a:xfrm>
          <a:prstGeom prst="rect">
            <a:avLst/>
          </a:prstGeom>
        </p:spPr>
      </p:pic>
      <p:pic>
        <p:nvPicPr>
          <p:cNvPr id="713" name="Image"/>
          <p:cNvPicPr>
            <a:picLocks noChangeAspect="1"/>
          </p:cNvPicPr>
          <p:nvPr/>
        </p:nvPicPr>
        <p:blipFill>
          <a:blip r:embed="rId7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70225" y="4829810"/>
            <a:ext cx="1905" cy="20701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332990" y="4853432"/>
            <a:ext cx="72072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Partecipazioni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14" name="Image"/>
          <p:cNvPicPr>
            <a:picLocks noChangeAspect="1"/>
          </p:cNvPicPr>
          <p:nvPr/>
        </p:nvPicPr>
        <p:blipFill>
          <a:blip r:embed="rId7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036820"/>
            <a:ext cx="825500" cy="125095"/>
          </a:xfrm>
          <a:prstGeom prst="rect">
            <a:avLst/>
          </a:prstGeom>
        </p:spPr>
      </p:pic>
      <p:pic>
        <p:nvPicPr>
          <p:cNvPr id="715" name="Image"/>
          <p:cNvPicPr>
            <a:picLocks noChangeAspect="1"/>
          </p:cNvPicPr>
          <p:nvPr/>
        </p:nvPicPr>
        <p:blipFill>
          <a:blip r:embed="rId7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036820"/>
            <a:ext cx="825500" cy="125095"/>
          </a:xfrm>
          <a:prstGeom prst="rect">
            <a:avLst/>
          </a:prstGeom>
        </p:spPr>
      </p:pic>
      <p:pic>
        <p:nvPicPr>
          <p:cNvPr id="716" name="Image"/>
          <p:cNvPicPr>
            <a:picLocks noChangeAspect="1"/>
          </p:cNvPicPr>
          <p:nvPr/>
        </p:nvPicPr>
        <p:blipFill>
          <a:blip r:embed="rId7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036820"/>
            <a:ext cx="1905" cy="125095"/>
          </a:xfrm>
          <a:prstGeom prst="rect">
            <a:avLst/>
          </a:prstGeom>
        </p:spPr>
      </p:pic>
      <p:pic>
        <p:nvPicPr>
          <p:cNvPr id="717" name="Image"/>
          <p:cNvPicPr>
            <a:picLocks noChangeAspect="1"/>
          </p:cNvPicPr>
          <p:nvPr/>
        </p:nvPicPr>
        <p:blipFill>
          <a:blip r:embed="rId7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036820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045837"/>
            <a:ext cx="75329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18" name="Image"/>
          <p:cNvPicPr>
            <a:picLocks noChangeAspect="1"/>
          </p:cNvPicPr>
          <p:nvPr/>
        </p:nvPicPr>
        <p:blipFill>
          <a:blip r:embed="rId7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161915"/>
            <a:ext cx="825500" cy="147955"/>
          </a:xfrm>
          <a:prstGeom prst="rect">
            <a:avLst/>
          </a:prstGeom>
        </p:spPr>
      </p:pic>
      <p:pic>
        <p:nvPicPr>
          <p:cNvPr id="719" name="Image"/>
          <p:cNvPicPr>
            <a:picLocks noChangeAspect="1"/>
          </p:cNvPicPr>
          <p:nvPr/>
        </p:nvPicPr>
        <p:blipFill>
          <a:blip r:embed="rId7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161915"/>
            <a:ext cx="825500" cy="147955"/>
          </a:xfrm>
          <a:prstGeom prst="rect">
            <a:avLst/>
          </a:prstGeom>
        </p:spPr>
      </p:pic>
      <p:pic>
        <p:nvPicPr>
          <p:cNvPr id="720" name="Image"/>
          <p:cNvPicPr>
            <a:picLocks noChangeAspect="1"/>
          </p:cNvPicPr>
          <p:nvPr/>
        </p:nvPicPr>
        <p:blipFill>
          <a:blip r:embed="rId7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161915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186807"/>
            <a:ext cx="46500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21" name="Image"/>
          <p:cNvPicPr>
            <a:picLocks noChangeAspect="1"/>
          </p:cNvPicPr>
          <p:nvPr/>
        </p:nvPicPr>
        <p:blipFill>
          <a:blip r:embed="rId7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036820"/>
            <a:ext cx="2349500" cy="42227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337302"/>
            <a:ext cx="31576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Costo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22" name="Image"/>
          <p:cNvPicPr>
            <a:picLocks noChangeAspect="1"/>
          </p:cNvPicPr>
          <p:nvPr/>
        </p:nvPicPr>
        <p:blipFill>
          <a:blip r:embed="rId7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5309870"/>
            <a:ext cx="1905" cy="149225"/>
          </a:xfrm>
          <a:prstGeom prst="rect">
            <a:avLst/>
          </a:prstGeom>
        </p:spPr>
      </p:pic>
      <p:pic>
        <p:nvPicPr>
          <p:cNvPr id="723" name="Image"/>
          <p:cNvPicPr>
            <a:picLocks noChangeAspect="1"/>
          </p:cNvPicPr>
          <p:nvPr/>
        </p:nvPicPr>
        <p:blipFill>
          <a:blip r:embed="rId7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530987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030095" y="5337302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3.026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24" name="Image"/>
          <p:cNvPicPr>
            <a:picLocks noChangeAspect="1"/>
          </p:cNvPicPr>
          <p:nvPr/>
        </p:nvPicPr>
        <p:blipFill>
          <a:blip r:embed="rId7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5309870"/>
            <a:ext cx="1904" cy="149225"/>
          </a:xfrm>
          <a:prstGeom prst="rect">
            <a:avLst/>
          </a:prstGeom>
        </p:spPr>
      </p:pic>
      <p:pic>
        <p:nvPicPr>
          <p:cNvPr id="725" name="Image"/>
          <p:cNvPicPr>
            <a:picLocks noChangeAspect="1"/>
          </p:cNvPicPr>
          <p:nvPr/>
        </p:nvPicPr>
        <p:blipFill>
          <a:blip r:embed="rId7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70225" y="5309870"/>
            <a:ext cx="1905" cy="149225"/>
          </a:xfrm>
          <a:prstGeom prst="rect">
            <a:avLst/>
          </a:prstGeom>
        </p:spPr>
      </p:pic>
      <p:pic>
        <p:nvPicPr>
          <p:cNvPr id="726" name="Image"/>
          <p:cNvPicPr>
            <a:picLocks noChangeAspect="1"/>
          </p:cNvPicPr>
          <p:nvPr/>
        </p:nvPicPr>
        <p:blipFill>
          <a:blip r:embed="rId7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530987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792095" y="5337302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3.026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27" name="Image"/>
          <p:cNvPicPr>
            <a:picLocks noChangeAspect="1"/>
          </p:cNvPicPr>
          <p:nvPr/>
        </p:nvPicPr>
        <p:blipFill>
          <a:blip r:embed="rId7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459095"/>
            <a:ext cx="825500" cy="125095"/>
          </a:xfrm>
          <a:prstGeom prst="rect">
            <a:avLst/>
          </a:prstGeom>
        </p:spPr>
      </p:pic>
      <p:pic>
        <p:nvPicPr>
          <p:cNvPr id="728" name="Image"/>
          <p:cNvPicPr>
            <a:picLocks noChangeAspect="1"/>
          </p:cNvPicPr>
          <p:nvPr/>
        </p:nvPicPr>
        <p:blipFill>
          <a:blip r:embed="rId7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459095"/>
            <a:ext cx="825500" cy="125095"/>
          </a:xfrm>
          <a:prstGeom prst="rect">
            <a:avLst/>
          </a:prstGeom>
        </p:spPr>
      </p:pic>
      <p:pic>
        <p:nvPicPr>
          <p:cNvPr id="729" name="Image"/>
          <p:cNvPicPr>
            <a:picLocks noChangeAspect="1"/>
          </p:cNvPicPr>
          <p:nvPr/>
        </p:nvPicPr>
        <p:blipFill>
          <a:blip r:embed="rId7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459095"/>
            <a:ext cx="1905" cy="125095"/>
          </a:xfrm>
          <a:prstGeom prst="rect">
            <a:avLst/>
          </a:prstGeom>
        </p:spPr>
      </p:pic>
      <p:pic>
        <p:nvPicPr>
          <p:cNvPr id="730" name="Image"/>
          <p:cNvPicPr>
            <a:picLocks noChangeAspect="1"/>
          </p:cNvPicPr>
          <p:nvPr/>
        </p:nvPicPr>
        <p:blipFill>
          <a:blip r:embed="rId7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459095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466842"/>
            <a:ext cx="46037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31" name="Image"/>
          <p:cNvPicPr>
            <a:picLocks noChangeAspect="1"/>
          </p:cNvPicPr>
          <p:nvPr/>
        </p:nvPicPr>
        <p:blipFill>
          <a:blip r:embed="rId7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84190"/>
            <a:ext cx="825500" cy="146050"/>
          </a:xfrm>
          <a:prstGeom prst="rect">
            <a:avLst/>
          </a:prstGeom>
        </p:spPr>
      </p:pic>
      <p:pic>
        <p:nvPicPr>
          <p:cNvPr id="732" name="Image"/>
          <p:cNvPicPr>
            <a:picLocks noChangeAspect="1"/>
          </p:cNvPicPr>
          <p:nvPr/>
        </p:nvPicPr>
        <p:blipFill>
          <a:blip r:embed="rId7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84190"/>
            <a:ext cx="825500" cy="146050"/>
          </a:xfrm>
          <a:prstGeom prst="rect">
            <a:avLst/>
          </a:prstGeom>
        </p:spPr>
      </p:pic>
      <p:pic>
        <p:nvPicPr>
          <p:cNvPr id="733" name="Image"/>
          <p:cNvPicPr>
            <a:picLocks noChangeAspect="1"/>
          </p:cNvPicPr>
          <p:nvPr/>
        </p:nvPicPr>
        <p:blipFill>
          <a:blip r:embed="rId7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84190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607812"/>
            <a:ext cx="41482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bilancio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34" name="Image"/>
          <p:cNvPicPr>
            <a:picLocks noChangeAspect="1"/>
          </p:cNvPicPr>
          <p:nvPr/>
        </p:nvPicPr>
        <p:blipFill>
          <a:blip r:embed="rId7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5459095"/>
            <a:ext cx="1905" cy="271145"/>
          </a:xfrm>
          <a:prstGeom prst="rect">
            <a:avLst/>
          </a:prstGeom>
        </p:spPr>
      </p:pic>
      <p:pic>
        <p:nvPicPr>
          <p:cNvPr id="735" name="Image"/>
          <p:cNvPicPr>
            <a:picLocks noChangeAspect="1"/>
          </p:cNvPicPr>
          <p:nvPr/>
        </p:nvPicPr>
        <p:blipFill>
          <a:blip r:embed="rId7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545909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030095" y="5546852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3.026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36" name="Image"/>
          <p:cNvPicPr>
            <a:picLocks noChangeAspect="1"/>
          </p:cNvPicPr>
          <p:nvPr/>
        </p:nvPicPr>
        <p:blipFill>
          <a:blip r:embed="rId7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5459095"/>
            <a:ext cx="1904" cy="271145"/>
          </a:xfrm>
          <a:prstGeom prst="rect">
            <a:avLst/>
          </a:prstGeom>
        </p:spPr>
      </p:pic>
      <p:pic>
        <p:nvPicPr>
          <p:cNvPr id="737" name="Image"/>
          <p:cNvPicPr>
            <a:picLocks noChangeAspect="1"/>
          </p:cNvPicPr>
          <p:nvPr/>
        </p:nvPicPr>
        <p:blipFill>
          <a:blip r:embed="rId7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70225" y="5459095"/>
            <a:ext cx="1905" cy="271145"/>
          </a:xfrm>
          <a:prstGeom prst="rect">
            <a:avLst/>
          </a:prstGeom>
        </p:spPr>
      </p:pic>
      <p:pic>
        <p:nvPicPr>
          <p:cNvPr id="738" name="Image"/>
          <p:cNvPicPr>
            <a:picLocks noChangeAspect="1"/>
          </p:cNvPicPr>
          <p:nvPr/>
        </p:nvPicPr>
        <p:blipFill>
          <a:blip r:embed="rId7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545909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792095" y="5546852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3.026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39" name="Image"/>
          <p:cNvPicPr>
            <a:picLocks noChangeAspect="1"/>
          </p:cNvPicPr>
          <p:nvPr/>
        </p:nvPicPr>
        <p:blipFill>
          <a:blip r:embed="rId7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30240"/>
            <a:ext cx="825500" cy="125095"/>
          </a:xfrm>
          <a:prstGeom prst="rect">
            <a:avLst/>
          </a:prstGeom>
        </p:spPr>
      </p:pic>
      <p:pic>
        <p:nvPicPr>
          <p:cNvPr id="740" name="Image"/>
          <p:cNvPicPr>
            <a:picLocks noChangeAspect="1"/>
          </p:cNvPicPr>
          <p:nvPr/>
        </p:nvPicPr>
        <p:blipFill>
          <a:blip r:embed="rId7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30240"/>
            <a:ext cx="825500" cy="125095"/>
          </a:xfrm>
          <a:prstGeom prst="rect">
            <a:avLst/>
          </a:prstGeom>
        </p:spPr>
      </p:pic>
      <p:pic>
        <p:nvPicPr>
          <p:cNvPr id="741" name="Image"/>
          <p:cNvPicPr>
            <a:picLocks noChangeAspect="1"/>
          </p:cNvPicPr>
          <p:nvPr/>
        </p:nvPicPr>
        <p:blipFill>
          <a:blip r:embed="rId7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30240"/>
            <a:ext cx="1905" cy="125095"/>
          </a:xfrm>
          <a:prstGeom prst="rect">
            <a:avLst/>
          </a:prstGeom>
        </p:spPr>
      </p:pic>
      <p:pic>
        <p:nvPicPr>
          <p:cNvPr id="742" name="Image"/>
          <p:cNvPicPr>
            <a:picLocks noChangeAspect="1"/>
          </p:cNvPicPr>
          <p:nvPr/>
        </p:nvPicPr>
        <p:blipFill>
          <a:blip r:embed="rId7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30240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739257"/>
            <a:ext cx="51243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43" name="Image"/>
          <p:cNvPicPr>
            <a:picLocks noChangeAspect="1"/>
          </p:cNvPicPr>
          <p:nvPr/>
        </p:nvPicPr>
        <p:blipFill>
          <a:blip r:embed="rId7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55335"/>
            <a:ext cx="825500" cy="147955"/>
          </a:xfrm>
          <a:prstGeom prst="rect">
            <a:avLst/>
          </a:prstGeom>
        </p:spPr>
      </p:pic>
      <p:pic>
        <p:nvPicPr>
          <p:cNvPr id="744" name="Image"/>
          <p:cNvPicPr>
            <a:picLocks noChangeAspect="1"/>
          </p:cNvPicPr>
          <p:nvPr/>
        </p:nvPicPr>
        <p:blipFill>
          <a:blip r:embed="rId7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55335"/>
            <a:ext cx="825500" cy="147955"/>
          </a:xfrm>
          <a:prstGeom prst="rect">
            <a:avLst/>
          </a:prstGeom>
        </p:spPr>
      </p:pic>
      <p:pic>
        <p:nvPicPr>
          <p:cNvPr id="745" name="Image"/>
          <p:cNvPicPr>
            <a:picLocks noChangeAspect="1"/>
          </p:cNvPicPr>
          <p:nvPr/>
        </p:nvPicPr>
        <p:blipFill>
          <a:blip r:embed="rId7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55335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880227"/>
            <a:ext cx="66630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46" name="Image"/>
          <p:cNvPicPr>
            <a:picLocks noChangeAspect="1"/>
          </p:cNvPicPr>
          <p:nvPr/>
        </p:nvPicPr>
        <p:blipFill>
          <a:blip r:embed="rId7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30240"/>
            <a:ext cx="2349500" cy="39624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009767"/>
            <a:ext cx="6715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47" name="Image"/>
          <p:cNvPicPr>
            <a:picLocks noChangeAspect="1"/>
          </p:cNvPicPr>
          <p:nvPr/>
        </p:nvPicPr>
        <p:blipFill>
          <a:blip r:embed="rId7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26480"/>
            <a:ext cx="825500" cy="147955"/>
          </a:xfrm>
          <a:prstGeom prst="rect">
            <a:avLst/>
          </a:prstGeom>
        </p:spPr>
      </p:pic>
      <p:pic>
        <p:nvPicPr>
          <p:cNvPr id="748" name="Image"/>
          <p:cNvPicPr>
            <a:picLocks noChangeAspect="1"/>
          </p:cNvPicPr>
          <p:nvPr/>
        </p:nvPicPr>
        <p:blipFill>
          <a:blip r:embed="rId7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26480"/>
            <a:ext cx="825500" cy="147955"/>
          </a:xfrm>
          <a:prstGeom prst="rect">
            <a:avLst/>
          </a:prstGeom>
        </p:spPr>
      </p:pic>
      <p:pic>
        <p:nvPicPr>
          <p:cNvPr id="749" name="Image"/>
          <p:cNvPicPr>
            <a:picLocks noChangeAspect="1"/>
          </p:cNvPicPr>
          <p:nvPr/>
        </p:nvPicPr>
        <p:blipFill>
          <a:blip r:embed="rId7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2648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152642"/>
            <a:ext cx="46500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50" name="Image"/>
          <p:cNvPicPr>
            <a:picLocks noChangeAspect="1"/>
          </p:cNvPicPr>
          <p:nvPr/>
        </p:nvPicPr>
        <p:blipFill>
          <a:blip r:embed="rId7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003290"/>
            <a:ext cx="2349500" cy="42037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301232"/>
            <a:ext cx="31576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Costo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51" name="Image"/>
          <p:cNvPicPr>
            <a:picLocks noChangeAspect="1"/>
          </p:cNvPicPr>
          <p:nvPr/>
        </p:nvPicPr>
        <p:blipFill>
          <a:blip r:embed="rId7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6274435"/>
            <a:ext cx="1905" cy="149225"/>
          </a:xfrm>
          <a:prstGeom prst="rect">
            <a:avLst/>
          </a:prstGeom>
        </p:spPr>
      </p:pic>
      <p:pic>
        <p:nvPicPr>
          <p:cNvPr id="752" name="Image"/>
          <p:cNvPicPr>
            <a:picLocks noChangeAspect="1"/>
          </p:cNvPicPr>
          <p:nvPr/>
        </p:nvPicPr>
        <p:blipFill>
          <a:blip r:embed="rId7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627443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030095" y="6301232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3.026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53" name="Image"/>
          <p:cNvPicPr>
            <a:picLocks noChangeAspect="1"/>
          </p:cNvPicPr>
          <p:nvPr/>
        </p:nvPicPr>
        <p:blipFill>
          <a:blip r:embed="rId7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6274435"/>
            <a:ext cx="1904" cy="149225"/>
          </a:xfrm>
          <a:prstGeom prst="rect">
            <a:avLst/>
          </a:prstGeom>
        </p:spPr>
      </p:pic>
      <p:pic>
        <p:nvPicPr>
          <p:cNvPr id="754" name="Image"/>
          <p:cNvPicPr>
            <a:picLocks noChangeAspect="1"/>
          </p:cNvPicPr>
          <p:nvPr/>
        </p:nvPicPr>
        <p:blipFill>
          <a:blip r:embed="rId7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70225" y="6274435"/>
            <a:ext cx="1905" cy="149225"/>
          </a:xfrm>
          <a:prstGeom prst="rect">
            <a:avLst/>
          </a:prstGeom>
        </p:spPr>
      </p:pic>
      <p:pic>
        <p:nvPicPr>
          <p:cNvPr id="755" name="Image"/>
          <p:cNvPicPr>
            <a:picLocks noChangeAspect="1"/>
          </p:cNvPicPr>
          <p:nvPr/>
        </p:nvPicPr>
        <p:blipFill>
          <a:blip r:embed="rId7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627443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792095" y="6301232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3.026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56" name="Image"/>
          <p:cNvPicPr>
            <a:picLocks noChangeAspect="1"/>
          </p:cNvPicPr>
          <p:nvPr/>
        </p:nvPicPr>
        <p:blipFill>
          <a:blip r:embed="rId7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23660"/>
            <a:ext cx="825500" cy="125095"/>
          </a:xfrm>
          <a:prstGeom prst="rect">
            <a:avLst/>
          </a:prstGeom>
        </p:spPr>
      </p:pic>
      <p:pic>
        <p:nvPicPr>
          <p:cNvPr id="757" name="Image"/>
          <p:cNvPicPr>
            <a:picLocks noChangeAspect="1"/>
          </p:cNvPicPr>
          <p:nvPr/>
        </p:nvPicPr>
        <p:blipFill>
          <a:blip r:embed="rId7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23660"/>
            <a:ext cx="825500" cy="125095"/>
          </a:xfrm>
          <a:prstGeom prst="rect">
            <a:avLst/>
          </a:prstGeom>
        </p:spPr>
      </p:pic>
      <p:pic>
        <p:nvPicPr>
          <p:cNvPr id="758" name="Image"/>
          <p:cNvPicPr>
            <a:picLocks noChangeAspect="1"/>
          </p:cNvPicPr>
          <p:nvPr/>
        </p:nvPicPr>
        <p:blipFill>
          <a:blip r:embed="rId7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23660"/>
            <a:ext cx="1905" cy="125095"/>
          </a:xfrm>
          <a:prstGeom prst="rect">
            <a:avLst/>
          </a:prstGeom>
        </p:spPr>
      </p:pic>
      <p:pic>
        <p:nvPicPr>
          <p:cNvPr id="759" name="Image"/>
          <p:cNvPicPr>
            <a:picLocks noChangeAspect="1"/>
          </p:cNvPicPr>
          <p:nvPr/>
        </p:nvPicPr>
        <p:blipFill>
          <a:blip r:embed="rId7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23660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432677"/>
            <a:ext cx="46037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60" name="Image"/>
          <p:cNvPicPr>
            <a:picLocks noChangeAspect="1"/>
          </p:cNvPicPr>
          <p:nvPr/>
        </p:nvPicPr>
        <p:blipFill>
          <a:blip r:embed="rId7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548755"/>
            <a:ext cx="825500" cy="147955"/>
          </a:xfrm>
          <a:prstGeom prst="rect">
            <a:avLst/>
          </a:prstGeom>
        </p:spPr>
      </p:pic>
      <p:pic>
        <p:nvPicPr>
          <p:cNvPr id="761" name="Image"/>
          <p:cNvPicPr>
            <a:picLocks noChangeAspect="1"/>
          </p:cNvPicPr>
          <p:nvPr/>
        </p:nvPicPr>
        <p:blipFill>
          <a:blip r:embed="rId7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548755"/>
            <a:ext cx="825500" cy="147955"/>
          </a:xfrm>
          <a:prstGeom prst="rect">
            <a:avLst/>
          </a:prstGeom>
        </p:spPr>
      </p:pic>
      <p:pic>
        <p:nvPicPr>
          <p:cNvPr id="762" name="Image"/>
          <p:cNvPicPr>
            <a:picLocks noChangeAspect="1"/>
          </p:cNvPicPr>
          <p:nvPr/>
        </p:nvPicPr>
        <p:blipFill>
          <a:blip r:embed="rId7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548755"/>
            <a:ext cx="1905" cy="147955"/>
          </a:xfrm>
          <a:prstGeom prst="rect">
            <a:avLst/>
          </a:prstGeom>
        </p:spPr>
      </p:pic>
      <p:pic>
        <p:nvPicPr>
          <p:cNvPr id="763" name="Image"/>
          <p:cNvPicPr>
            <a:picLocks noChangeAspect="1"/>
          </p:cNvPicPr>
          <p:nvPr/>
        </p:nvPicPr>
        <p:blipFill>
          <a:blip r:embed="rId7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694805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573647"/>
            <a:ext cx="41482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bilancio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64" name="Image"/>
          <p:cNvPicPr>
            <a:picLocks noChangeAspect="1"/>
          </p:cNvPicPr>
          <p:nvPr/>
        </p:nvPicPr>
        <p:blipFill>
          <a:blip r:embed="rId7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6423660"/>
            <a:ext cx="1905" cy="273050"/>
          </a:xfrm>
          <a:prstGeom prst="rect">
            <a:avLst/>
          </a:prstGeom>
        </p:spPr>
      </p:pic>
      <p:pic>
        <p:nvPicPr>
          <p:cNvPr id="765" name="Image"/>
          <p:cNvPicPr>
            <a:picLocks noChangeAspect="1"/>
          </p:cNvPicPr>
          <p:nvPr/>
        </p:nvPicPr>
        <p:blipFill>
          <a:blip r:embed="rId7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6423660"/>
            <a:ext cx="762000" cy="1905"/>
          </a:xfrm>
          <a:prstGeom prst="rect">
            <a:avLst/>
          </a:prstGeom>
        </p:spPr>
      </p:pic>
      <p:pic>
        <p:nvPicPr>
          <p:cNvPr id="766" name="Image"/>
          <p:cNvPicPr>
            <a:picLocks noChangeAspect="1"/>
          </p:cNvPicPr>
          <p:nvPr/>
        </p:nvPicPr>
        <p:blipFill>
          <a:blip r:embed="rId7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548130" y="669480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030095" y="6512687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3.026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67" name="Image"/>
          <p:cNvPicPr>
            <a:picLocks noChangeAspect="1"/>
          </p:cNvPicPr>
          <p:nvPr/>
        </p:nvPicPr>
        <p:blipFill>
          <a:blip r:embed="rId7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6423660"/>
            <a:ext cx="1904" cy="273050"/>
          </a:xfrm>
          <a:prstGeom prst="rect">
            <a:avLst/>
          </a:prstGeom>
        </p:spPr>
      </p:pic>
      <p:pic>
        <p:nvPicPr>
          <p:cNvPr id="768" name="Image"/>
          <p:cNvPicPr>
            <a:picLocks noChangeAspect="1"/>
          </p:cNvPicPr>
          <p:nvPr/>
        </p:nvPicPr>
        <p:blipFill>
          <a:blip r:embed="rId7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70225" y="6423660"/>
            <a:ext cx="1905" cy="273050"/>
          </a:xfrm>
          <a:prstGeom prst="rect">
            <a:avLst/>
          </a:prstGeom>
        </p:spPr>
      </p:pic>
      <p:pic>
        <p:nvPicPr>
          <p:cNvPr id="769" name="Image"/>
          <p:cNvPicPr>
            <a:picLocks noChangeAspect="1"/>
          </p:cNvPicPr>
          <p:nvPr/>
        </p:nvPicPr>
        <p:blipFill>
          <a:blip r:embed="rId7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6423660"/>
            <a:ext cx="762000" cy="1905"/>
          </a:xfrm>
          <a:prstGeom prst="rect">
            <a:avLst/>
          </a:prstGeom>
        </p:spPr>
      </p:pic>
      <p:pic>
        <p:nvPicPr>
          <p:cNvPr id="770" name="Image"/>
          <p:cNvPicPr>
            <a:picLocks noChangeAspect="1"/>
          </p:cNvPicPr>
          <p:nvPr/>
        </p:nvPicPr>
        <p:blipFill>
          <a:blip r:embed="rId7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669480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792095" y="6512687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3.026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967791"/>
            <a:ext cx="3208936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Crediti immobilizzati - Distinzione per scadenza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213600"/>
            <a:ext cx="614438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solidFill>
                  <a:srgbClr val="0f0f0f"/>
                </a:solidFill>
                <a:latin typeface="Arial"/>
                <a:cs typeface="Arial"/>
              </a:rPr>
              <a:t>Vengono di seguito riportati i dati relativi alla suddivisione dei crediti per scadenza, ai sensi dell'art. 2427,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430770"/>
            <a:ext cx="61493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solidFill>
                  <a:srgbClr val="0f0f0f"/>
                </a:solidFill>
                <a:latin typeface="Arial"/>
                <a:cs typeface="Arial"/>
              </a:rPr>
              <a:t>comma 1 numero 6 del codice civile. </a:t>
            </a:r>
            <a:r>
              <a:rPr sz="1000" spc="10" dirty="0">
                <a:latin typeface="Arial"/>
                <a:cs typeface="Arial"/>
              </a:rPr>
              <a:t>Si fa presente che la variazione intervenuta nelle immobilizzazioni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647940"/>
            <a:ext cx="614870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finanziarie è dovuta principalmente all'adeguamento del credito iniziale verso Assicurazioni Generali ai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865110"/>
            <a:ext cx="614997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versamenti  effettuati  a  copertura  del  Tfr  per  ciascun  dipendente  e  alla  rilevazione  degli  interessi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082280"/>
            <a:ext cx="614684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complessivamente maturati sulle due polizze in essere al 31/12/2019 come risultanti da prospetto fornito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299450"/>
            <a:ext cx="106121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dall'assicurazione.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771" name="Image"/>
          <p:cNvPicPr>
            <a:picLocks noChangeAspect="1"/>
          </p:cNvPicPr>
          <p:nvPr/>
        </p:nvPicPr>
        <p:blipFill>
          <a:blip r:embed="rId7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85860"/>
            <a:ext cx="1333499" cy="393065"/>
          </a:xfrm>
          <a:prstGeom prst="rect">
            <a:avLst/>
          </a:prstGeom>
        </p:spPr>
      </p:pic>
      <p:pic>
        <p:nvPicPr>
          <p:cNvPr id="772" name="Image"/>
          <p:cNvPicPr>
            <a:picLocks noChangeAspect="1"/>
          </p:cNvPicPr>
          <p:nvPr/>
        </p:nvPicPr>
        <p:blipFill>
          <a:blip r:embed="rId7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85860"/>
            <a:ext cx="1333499" cy="393065"/>
          </a:xfrm>
          <a:prstGeom prst="rect">
            <a:avLst/>
          </a:prstGeom>
        </p:spPr>
      </p:pic>
      <p:pic>
        <p:nvPicPr>
          <p:cNvPr id="773" name="Image"/>
          <p:cNvPicPr>
            <a:picLocks noChangeAspect="1"/>
          </p:cNvPicPr>
          <p:nvPr/>
        </p:nvPicPr>
        <p:blipFill>
          <a:blip r:embed="rId7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85860"/>
            <a:ext cx="1905" cy="393065"/>
          </a:xfrm>
          <a:prstGeom prst="rect">
            <a:avLst/>
          </a:prstGeom>
        </p:spPr>
      </p:pic>
      <p:pic>
        <p:nvPicPr>
          <p:cNvPr id="774" name="Image"/>
          <p:cNvPicPr>
            <a:picLocks noChangeAspect="1"/>
          </p:cNvPicPr>
          <p:nvPr/>
        </p:nvPicPr>
        <p:blipFill>
          <a:blip r:embed="rId7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85860"/>
            <a:ext cx="1333499" cy="1905"/>
          </a:xfrm>
          <a:prstGeom prst="rect">
            <a:avLst/>
          </a:prstGeom>
        </p:spPr>
      </p:pic>
      <p:pic>
        <p:nvPicPr>
          <p:cNvPr id="775" name="Image"/>
          <p:cNvPicPr>
            <a:picLocks noChangeAspect="1"/>
          </p:cNvPicPr>
          <p:nvPr/>
        </p:nvPicPr>
        <p:blipFill>
          <a:blip r:embed="rId7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785860"/>
            <a:ext cx="889000" cy="186055"/>
          </a:xfrm>
          <a:prstGeom prst="rect">
            <a:avLst/>
          </a:prstGeom>
        </p:spPr>
      </p:pic>
      <p:pic>
        <p:nvPicPr>
          <p:cNvPr id="776" name="Image"/>
          <p:cNvPicPr>
            <a:picLocks noChangeAspect="1"/>
          </p:cNvPicPr>
          <p:nvPr/>
        </p:nvPicPr>
        <p:blipFill>
          <a:blip r:embed="rId7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785860"/>
            <a:ext cx="889000" cy="186055"/>
          </a:xfrm>
          <a:prstGeom prst="rect">
            <a:avLst/>
          </a:prstGeom>
        </p:spPr>
      </p:pic>
      <p:pic>
        <p:nvPicPr>
          <p:cNvPr id="777" name="Image"/>
          <p:cNvPicPr>
            <a:picLocks noChangeAspect="1"/>
          </p:cNvPicPr>
          <p:nvPr/>
        </p:nvPicPr>
        <p:blipFill>
          <a:blip r:embed="rId7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785860"/>
            <a:ext cx="1905" cy="186055"/>
          </a:xfrm>
          <a:prstGeom prst="rect">
            <a:avLst/>
          </a:prstGeom>
        </p:spPr>
      </p:pic>
      <p:pic>
        <p:nvPicPr>
          <p:cNvPr id="778" name="Image"/>
          <p:cNvPicPr>
            <a:picLocks noChangeAspect="1"/>
          </p:cNvPicPr>
          <p:nvPr/>
        </p:nvPicPr>
        <p:blipFill>
          <a:blip r:embed="rId7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78586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25980" y="8853932"/>
            <a:ext cx="75329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79" name="Image"/>
          <p:cNvPicPr>
            <a:picLocks noChangeAspect="1"/>
          </p:cNvPicPr>
          <p:nvPr/>
        </p:nvPicPr>
        <p:blipFill>
          <a:blip r:embed="rId7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971915"/>
            <a:ext cx="889000" cy="207010"/>
          </a:xfrm>
          <a:prstGeom prst="rect">
            <a:avLst/>
          </a:prstGeom>
        </p:spPr>
      </p:pic>
      <p:pic>
        <p:nvPicPr>
          <p:cNvPr id="780" name="Image"/>
          <p:cNvPicPr>
            <a:picLocks noChangeAspect="1"/>
          </p:cNvPicPr>
          <p:nvPr/>
        </p:nvPicPr>
        <p:blipFill>
          <a:blip r:embed="rId7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971915"/>
            <a:ext cx="889000" cy="207010"/>
          </a:xfrm>
          <a:prstGeom prst="rect">
            <a:avLst/>
          </a:prstGeom>
        </p:spPr>
      </p:pic>
      <p:pic>
        <p:nvPicPr>
          <p:cNvPr id="781" name="Image"/>
          <p:cNvPicPr>
            <a:picLocks noChangeAspect="1"/>
          </p:cNvPicPr>
          <p:nvPr/>
        </p:nvPicPr>
        <p:blipFill>
          <a:blip r:embed="rId7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971915"/>
            <a:ext cx="1905" cy="20701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70125" y="8996807"/>
            <a:ext cx="46500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82" name="Image"/>
          <p:cNvPicPr>
            <a:picLocks noChangeAspect="1"/>
          </p:cNvPicPr>
          <p:nvPr/>
        </p:nvPicPr>
        <p:blipFill>
          <a:blip r:embed="rId7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785860"/>
            <a:ext cx="762000" cy="186055"/>
          </a:xfrm>
          <a:prstGeom prst="rect">
            <a:avLst/>
          </a:prstGeom>
        </p:spPr>
      </p:pic>
      <p:pic>
        <p:nvPicPr>
          <p:cNvPr id="783" name="Image"/>
          <p:cNvPicPr>
            <a:picLocks noChangeAspect="1"/>
          </p:cNvPicPr>
          <p:nvPr/>
        </p:nvPicPr>
        <p:blipFill>
          <a:blip r:embed="rId7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785860"/>
            <a:ext cx="762000" cy="186055"/>
          </a:xfrm>
          <a:prstGeom prst="rect">
            <a:avLst/>
          </a:prstGeom>
        </p:spPr>
      </p:pic>
      <p:pic>
        <p:nvPicPr>
          <p:cNvPr id="784" name="Image"/>
          <p:cNvPicPr>
            <a:picLocks noChangeAspect="1"/>
          </p:cNvPicPr>
          <p:nvPr/>
        </p:nvPicPr>
        <p:blipFill>
          <a:blip r:embed="rId7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785860"/>
            <a:ext cx="1904" cy="186055"/>
          </a:xfrm>
          <a:prstGeom prst="rect">
            <a:avLst/>
          </a:prstGeom>
        </p:spPr>
      </p:pic>
      <p:pic>
        <p:nvPicPr>
          <p:cNvPr id="785" name="Image"/>
          <p:cNvPicPr>
            <a:picLocks noChangeAspect="1"/>
          </p:cNvPicPr>
          <p:nvPr/>
        </p:nvPicPr>
        <p:blipFill>
          <a:blip r:embed="rId7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78586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072130" y="8853932"/>
            <a:ext cx="51244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86" name="Image"/>
          <p:cNvPicPr>
            <a:picLocks noChangeAspect="1"/>
          </p:cNvPicPr>
          <p:nvPr/>
        </p:nvPicPr>
        <p:blipFill>
          <a:blip r:embed="rId7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971915"/>
            <a:ext cx="762000" cy="207010"/>
          </a:xfrm>
          <a:prstGeom prst="rect">
            <a:avLst/>
          </a:prstGeom>
        </p:spPr>
      </p:pic>
      <p:pic>
        <p:nvPicPr>
          <p:cNvPr id="787" name="Image"/>
          <p:cNvPicPr>
            <a:picLocks noChangeAspect="1"/>
          </p:cNvPicPr>
          <p:nvPr/>
        </p:nvPicPr>
        <p:blipFill>
          <a:blip r:embed="rId7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971915"/>
            <a:ext cx="762000" cy="207010"/>
          </a:xfrm>
          <a:prstGeom prst="rect">
            <a:avLst/>
          </a:prstGeom>
        </p:spPr>
      </p:pic>
      <p:pic>
        <p:nvPicPr>
          <p:cNvPr id="788" name="Image"/>
          <p:cNvPicPr>
            <a:picLocks noChangeAspect="1"/>
          </p:cNvPicPr>
          <p:nvPr/>
        </p:nvPicPr>
        <p:blipFill>
          <a:blip r:embed="rId7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971915"/>
            <a:ext cx="1904" cy="20701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995295" y="8996807"/>
            <a:ext cx="66630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89" name="Image"/>
          <p:cNvPicPr>
            <a:picLocks noChangeAspect="1"/>
          </p:cNvPicPr>
          <p:nvPr/>
        </p:nvPicPr>
        <p:blipFill>
          <a:blip r:embed="rId7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785860"/>
            <a:ext cx="889000" cy="186055"/>
          </a:xfrm>
          <a:prstGeom prst="rect">
            <a:avLst/>
          </a:prstGeom>
        </p:spPr>
      </p:pic>
      <p:pic>
        <p:nvPicPr>
          <p:cNvPr id="790" name="Image"/>
          <p:cNvPicPr>
            <a:picLocks noChangeAspect="1"/>
          </p:cNvPicPr>
          <p:nvPr/>
        </p:nvPicPr>
        <p:blipFill>
          <a:blip r:embed="rId7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785860"/>
            <a:ext cx="889000" cy="186055"/>
          </a:xfrm>
          <a:prstGeom prst="rect">
            <a:avLst/>
          </a:prstGeom>
        </p:spPr>
      </p:pic>
      <p:pic>
        <p:nvPicPr>
          <p:cNvPr id="791" name="Image"/>
          <p:cNvPicPr>
            <a:picLocks noChangeAspect="1"/>
          </p:cNvPicPr>
          <p:nvPr/>
        </p:nvPicPr>
        <p:blipFill>
          <a:blip r:embed="rId7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785860"/>
            <a:ext cx="1904" cy="186055"/>
          </a:xfrm>
          <a:prstGeom prst="rect">
            <a:avLst/>
          </a:prstGeom>
        </p:spPr>
      </p:pic>
      <p:pic>
        <p:nvPicPr>
          <p:cNvPr id="792" name="Image"/>
          <p:cNvPicPr>
            <a:picLocks noChangeAspect="1"/>
          </p:cNvPicPr>
          <p:nvPr/>
        </p:nvPicPr>
        <p:blipFill>
          <a:blip r:embed="rId7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78586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18255" y="8853932"/>
            <a:ext cx="6715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93" name="Image"/>
          <p:cNvPicPr>
            <a:picLocks noChangeAspect="1"/>
          </p:cNvPicPr>
          <p:nvPr/>
        </p:nvPicPr>
        <p:blipFill>
          <a:blip r:embed="rId7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971915"/>
            <a:ext cx="889000" cy="207010"/>
          </a:xfrm>
          <a:prstGeom prst="rect">
            <a:avLst/>
          </a:prstGeom>
        </p:spPr>
      </p:pic>
      <p:pic>
        <p:nvPicPr>
          <p:cNvPr id="794" name="Image"/>
          <p:cNvPicPr>
            <a:picLocks noChangeAspect="1"/>
          </p:cNvPicPr>
          <p:nvPr/>
        </p:nvPicPr>
        <p:blipFill>
          <a:blip r:embed="rId7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971915"/>
            <a:ext cx="889000" cy="207010"/>
          </a:xfrm>
          <a:prstGeom prst="rect">
            <a:avLst/>
          </a:prstGeom>
        </p:spPr>
      </p:pic>
      <p:pic>
        <p:nvPicPr>
          <p:cNvPr id="795" name="Image"/>
          <p:cNvPicPr>
            <a:picLocks noChangeAspect="1"/>
          </p:cNvPicPr>
          <p:nvPr/>
        </p:nvPicPr>
        <p:blipFill>
          <a:blip r:embed="rId7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971915"/>
            <a:ext cx="1904" cy="20701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921125" y="8996807"/>
            <a:ext cx="4650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96" name="Image"/>
          <p:cNvPicPr>
            <a:picLocks noChangeAspect="1"/>
          </p:cNvPicPr>
          <p:nvPr/>
        </p:nvPicPr>
        <p:blipFill>
          <a:blip r:embed="rId7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785860"/>
            <a:ext cx="762000" cy="125095"/>
          </a:xfrm>
          <a:prstGeom prst="rect">
            <a:avLst/>
          </a:prstGeom>
        </p:spPr>
      </p:pic>
      <p:pic>
        <p:nvPicPr>
          <p:cNvPr id="797" name="Image"/>
          <p:cNvPicPr>
            <a:picLocks noChangeAspect="1"/>
          </p:cNvPicPr>
          <p:nvPr/>
        </p:nvPicPr>
        <p:blipFill>
          <a:blip r:embed="rId7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785860"/>
            <a:ext cx="762000" cy="125095"/>
          </a:xfrm>
          <a:prstGeom prst="rect">
            <a:avLst/>
          </a:prstGeom>
        </p:spPr>
      </p:pic>
      <p:pic>
        <p:nvPicPr>
          <p:cNvPr id="798" name="Image"/>
          <p:cNvPicPr>
            <a:picLocks noChangeAspect="1"/>
          </p:cNvPicPr>
          <p:nvPr/>
        </p:nvPicPr>
        <p:blipFill>
          <a:blip r:embed="rId7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785860"/>
            <a:ext cx="1905" cy="125095"/>
          </a:xfrm>
          <a:prstGeom prst="rect">
            <a:avLst/>
          </a:prstGeom>
        </p:spPr>
      </p:pic>
      <p:pic>
        <p:nvPicPr>
          <p:cNvPr id="799" name="Image"/>
          <p:cNvPicPr>
            <a:picLocks noChangeAspect="1"/>
          </p:cNvPicPr>
          <p:nvPr/>
        </p:nvPicPr>
        <p:blipFill>
          <a:blip r:embed="rId7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78586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818380" y="8792972"/>
            <a:ext cx="3222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Quota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00" name="Image"/>
          <p:cNvPicPr>
            <a:picLocks noChangeAspect="1"/>
          </p:cNvPicPr>
          <p:nvPr/>
        </p:nvPicPr>
        <p:blipFill>
          <a:blip r:embed="rId8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910955"/>
            <a:ext cx="762000" cy="121920"/>
          </a:xfrm>
          <a:prstGeom prst="rect">
            <a:avLst/>
          </a:prstGeom>
        </p:spPr>
      </p:pic>
      <p:pic>
        <p:nvPicPr>
          <p:cNvPr id="801" name="Image"/>
          <p:cNvPicPr>
            <a:picLocks noChangeAspect="1"/>
          </p:cNvPicPr>
          <p:nvPr/>
        </p:nvPicPr>
        <p:blipFill>
          <a:blip r:embed="rId8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910955"/>
            <a:ext cx="762000" cy="121920"/>
          </a:xfrm>
          <a:prstGeom prst="rect">
            <a:avLst/>
          </a:prstGeom>
        </p:spPr>
      </p:pic>
      <p:pic>
        <p:nvPicPr>
          <p:cNvPr id="802" name="Image"/>
          <p:cNvPicPr>
            <a:picLocks noChangeAspect="1"/>
          </p:cNvPicPr>
          <p:nvPr/>
        </p:nvPicPr>
        <p:blipFill>
          <a:blip r:embed="rId8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910955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03750" y="8914892"/>
            <a:ext cx="75204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scadente entro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803" name="Image"/>
          <p:cNvPicPr>
            <a:picLocks noChangeAspect="1"/>
          </p:cNvPicPr>
          <p:nvPr/>
        </p:nvPicPr>
        <p:blipFill>
          <a:blip r:embed="rId8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032875"/>
            <a:ext cx="762000" cy="146050"/>
          </a:xfrm>
          <a:prstGeom prst="rect">
            <a:avLst/>
          </a:prstGeom>
        </p:spPr>
      </p:pic>
      <p:pic>
        <p:nvPicPr>
          <p:cNvPr id="804" name="Image"/>
          <p:cNvPicPr>
            <a:picLocks noChangeAspect="1"/>
          </p:cNvPicPr>
          <p:nvPr/>
        </p:nvPicPr>
        <p:blipFill>
          <a:blip r:embed="rId8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032875"/>
            <a:ext cx="762000" cy="146050"/>
          </a:xfrm>
          <a:prstGeom prst="rect">
            <a:avLst/>
          </a:prstGeom>
        </p:spPr>
      </p:pic>
      <p:pic>
        <p:nvPicPr>
          <p:cNvPr id="805" name="Image"/>
          <p:cNvPicPr>
            <a:picLocks noChangeAspect="1"/>
          </p:cNvPicPr>
          <p:nvPr/>
        </p:nvPicPr>
        <p:blipFill>
          <a:blip r:embed="rId8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032875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19955" y="9057767"/>
            <a:ext cx="51834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06" name="Image"/>
          <p:cNvPicPr>
            <a:picLocks noChangeAspect="1"/>
          </p:cNvPicPr>
          <p:nvPr/>
        </p:nvPicPr>
        <p:blipFill>
          <a:blip r:embed="rId8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785860"/>
            <a:ext cx="762000" cy="125095"/>
          </a:xfrm>
          <a:prstGeom prst="rect">
            <a:avLst/>
          </a:prstGeom>
        </p:spPr>
      </p:pic>
      <p:pic>
        <p:nvPicPr>
          <p:cNvPr id="807" name="Image"/>
          <p:cNvPicPr>
            <a:picLocks noChangeAspect="1"/>
          </p:cNvPicPr>
          <p:nvPr/>
        </p:nvPicPr>
        <p:blipFill>
          <a:blip r:embed="rId8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785860"/>
            <a:ext cx="762000" cy="125095"/>
          </a:xfrm>
          <a:prstGeom prst="rect">
            <a:avLst/>
          </a:prstGeom>
        </p:spPr>
      </p:pic>
      <p:pic>
        <p:nvPicPr>
          <p:cNvPr id="808" name="Image"/>
          <p:cNvPicPr>
            <a:picLocks noChangeAspect="1"/>
          </p:cNvPicPr>
          <p:nvPr/>
        </p:nvPicPr>
        <p:blipFill>
          <a:blip r:embed="rId8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785860"/>
            <a:ext cx="1905" cy="125095"/>
          </a:xfrm>
          <a:prstGeom prst="rect">
            <a:avLst/>
          </a:prstGeom>
        </p:spPr>
      </p:pic>
      <p:pic>
        <p:nvPicPr>
          <p:cNvPr id="809" name="Image"/>
          <p:cNvPicPr>
            <a:picLocks noChangeAspect="1"/>
          </p:cNvPicPr>
          <p:nvPr/>
        </p:nvPicPr>
        <p:blipFill>
          <a:blip r:embed="rId8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78586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80380" y="8792972"/>
            <a:ext cx="3222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Quota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10" name="Image"/>
          <p:cNvPicPr>
            <a:picLocks noChangeAspect="1"/>
          </p:cNvPicPr>
          <p:nvPr/>
        </p:nvPicPr>
        <p:blipFill>
          <a:blip r:embed="rId8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910955"/>
            <a:ext cx="762000" cy="121920"/>
          </a:xfrm>
          <a:prstGeom prst="rect">
            <a:avLst/>
          </a:prstGeom>
        </p:spPr>
      </p:pic>
      <p:pic>
        <p:nvPicPr>
          <p:cNvPr id="811" name="Image"/>
          <p:cNvPicPr>
            <a:picLocks noChangeAspect="1"/>
          </p:cNvPicPr>
          <p:nvPr/>
        </p:nvPicPr>
        <p:blipFill>
          <a:blip r:embed="rId8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910955"/>
            <a:ext cx="762000" cy="121920"/>
          </a:xfrm>
          <a:prstGeom prst="rect">
            <a:avLst/>
          </a:prstGeom>
        </p:spPr>
      </p:pic>
      <p:pic>
        <p:nvPicPr>
          <p:cNvPr id="812" name="Image"/>
          <p:cNvPicPr>
            <a:picLocks noChangeAspect="1"/>
          </p:cNvPicPr>
          <p:nvPr/>
        </p:nvPicPr>
        <p:blipFill>
          <a:blip r:embed="rId8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910955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382260" y="8914892"/>
            <a:ext cx="71851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scadente oltre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13" name="Image"/>
          <p:cNvPicPr>
            <a:picLocks noChangeAspect="1"/>
          </p:cNvPicPr>
          <p:nvPr/>
        </p:nvPicPr>
        <p:blipFill>
          <a:blip r:embed="rId8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9032875"/>
            <a:ext cx="762000" cy="146050"/>
          </a:xfrm>
          <a:prstGeom prst="rect">
            <a:avLst/>
          </a:prstGeom>
        </p:spPr>
      </p:pic>
      <p:pic>
        <p:nvPicPr>
          <p:cNvPr id="814" name="Image"/>
          <p:cNvPicPr>
            <a:picLocks noChangeAspect="1"/>
          </p:cNvPicPr>
          <p:nvPr/>
        </p:nvPicPr>
        <p:blipFill>
          <a:blip r:embed="rId8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9032875"/>
            <a:ext cx="762000" cy="146050"/>
          </a:xfrm>
          <a:prstGeom prst="rect">
            <a:avLst/>
          </a:prstGeom>
        </p:spPr>
      </p:pic>
      <p:pic>
        <p:nvPicPr>
          <p:cNvPr id="815" name="Image"/>
          <p:cNvPicPr>
            <a:picLocks noChangeAspect="1"/>
          </p:cNvPicPr>
          <p:nvPr/>
        </p:nvPicPr>
        <p:blipFill>
          <a:blip r:embed="rId8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9032875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481955" y="9057767"/>
            <a:ext cx="51834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16" name="Image"/>
          <p:cNvPicPr>
            <a:picLocks noChangeAspect="1"/>
          </p:cNvPicPr>
          <p:nvPr/>
        </p:nvPicPr>
        <p:blipFill>
          <a:blip r:embed="rId8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785860"/>
            <a:ext cx="952500" cy="125095"/>
          </a:xfrm>
          <a:prstGeom prst="rect">
            <a:avLst/>
          </a:prstGeom>
        </p:spPr>
      </p:pic>
      <p:pic>
        <p:nvPicPr>
          <p:cNvPr id="817" name="Image"/>
          <p:cNvPicPr>
            <a:picLocks noChangeAspect="1"/>
          </p:cNvPicPr>
          <p:nvPr/>
        </p:nvPicPr>
        <p:blipFill>
          <a:blip r:embed="rId8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785860"/>
            <a:ext cx="952500" cy="125095"/>
          </a:xfrm>
          <a:prstGeom prst="rect">
            <a:avLst/>
          </a:prstGeom>
        </p:spPr>
      </p:pic>
      <p:pic>
        <p:nvPicPr>
          <p:cNvPr id="818" name="Image"/>
          <p:cNvPicPr>
            <a:picLocks noChangeAspect="1"/>
          </p:cNvPicPr>
          <p:nvPr/>
        </p:nvPicPr>
        <p:blipFill>
          <a:blip r:embed="rId8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785860"/>
            <a:ext cx="1905" cy="125095"/>
          </a:xfrm>
          <a:prstGeom prst="rect">
            <a:avLst/>
          </a:prstGeom>
        </p:spPr>
      </p:pic>
      <p:pic>
        <p:nvPicPr>
          <p:cNvPr id="819" name="Image"/>
          <p:cNvPicPr>
            <a:picLocks noChangeAspect="1"/>
          </p:cNvPicPr>
          <p:nvPr/>
        </p:nvPicPr>
        <p:blipFill>
          <a:blip r:embed="rId8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8785860"/>
            <a:ext cx="1905" cy="125095"/>
          </a:xfrm>
          <a:prstGeom prst="rect">
            <a:avLst/>
          </a:prstGeom>
        </p:spPr>
      </p:pic>
      <p:pic>
        <p:nvPicPr>
          <p:cNvPr id="820" name="Image"/>
          <p:cNvPicPr>
            <a:picLocks noChangeAspect="1"/>
          </p:cNvPicPr>
          <p:nvPr/>
        </p:nvPicPr>
        <p:blipFill>
          <a:blip r:embed="rId8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78586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275705" y="8792972"/>
            <a:ext cx="64738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Di cui durata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21" name="Image"/>
          <p:cNvPicPr>
            <a:picLocks noChangeAspect="1"/>
          </p:cNvPicPr>
          <p:nvPr/>
        </p:nvPicPr>
        <p:blipFill>
          <a:blip r:embed="rId8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910955"/>
            <a:ext cx="952500" cy="121920"/>
          </a:xfrm>
          <a:prstGeom prst="rect">
            <a:avLst/>
          </a:prstGeom>
        </p:spPr>
      </p:pic>
      <p:pic>
        <p:nvPicPr>
          <p:cNvPr id="822" name="Image"/>
          <p:cNvPicPr>
            <a:picLocks noChangeAspect="1"/>
          </p:cNvPicPr>
          <p:nvPr/>
        </p:nvPicPr>
        <p:blipFill>
          <a:blip r:embed="rId8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910955"/>
            <a:ext cx="952500" cy="121920"/>
          </a:xfrm>
          <a:prstGeom prst="rect">
            <a:avLst/>
          </a:prstGeom>
        </p:spPr>
      </p:pic>
      <p:pic>
        <p:nvPicPr>
          <p:cNvPr id="823" name="Image"/>
          <p:cNvPicPr>
            <a:picLocks noChangeAspect="1"/>
          </p:cNvPicPr>
          <p:nvPr/>
        </p:nvPicPr>
        <p:blipFill>
          <a:blip r:embed="rId8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910955"/>
            <a:ext cx="1905" cy="121920"/>
          </a:xfrm>
          <a:prstGeom prst="rect">
            <a:avLst/>
          </a:prstGeom>
        </p:spPr>
      </p:pic>
      <p:pic>
        <p:nvPicPr>
          <p:cNvPr id="824" name="Image"/>
          <p:cNvPicPr>
            <a:picLocks noChangeAspect="1"/>
          </p:cNvPicPr>
          <p:nvPr/>
        </p:nvPicPr>
        <p:blipFill>
          <a:blip r:embed="rId8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8910955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156325" y="8914892"/>
            <a:ext cx="884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residua superiore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25" name="Image"/>
          <p:cNvPicPr>
            <a:picLocks noChangeAspect="1"/>
          </p:cNvPicPr>
          <p:nvPr/>
        </p:nvPicPr>
        <p:blipFill>
          <a:blip r:embed="rId8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9032875"/>
            <a:ext cx="952500" cy="146050"/>
          </a:xfrm>
          <a:prstGeom prst="rect">
            <a:avLst/>
          </a:prstGeom>
        </p:spPr>
      </p:pic>
      <p:pic>
        <p:nvPicPr>
          <p:cNvPr id="826" name="Image"/>
          <p:cNvPicPr>
            <a:picLocks noChangeAspect="1"/>
          </p:cNvPicPr>
          <p:nvPr/>
        </p:nvPicPr>
        <p:blipFill>
          <a:blip r:embed="rId8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9032875"/>
            <a:ext cx="952500" cy="146050"/>
          </a:xfrm>
          <a:prstGeom prst="rect">
            <a:avLst/>
          </a:prstGeom>
        </p:spPr>
      </p:pic>
      <p:pic>
        <p:nvPicPr>
          <p:cNvPr id="827" name="Image"/>
          <p:cNvPicPr>
            <a:picLocks noChangeAspect="1"/>
          </p:cNvPicPr>
          <p:nvPr/>
        </p:nvPicPr>
        <p:blipFill>
          <a:blip r:embed="rId8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9032875"/>
            <a:ext cx="1905" cy="146050"/>
          </a:xfrm>
          <a:prstGeom prst="rect">
            <a:avLst/>
          </a:prstGeom>
        </p:spPr>
      </p:pic>
      <p:pic>
        <p:nvPicPr>
          <p:cNvPr id="828" name="Image"/>
          <p:cNvPicPr>
            <a:picLocks noChangeAspect="1"/>
          </p:cNvPicPr>
          <p:nvPr/>
        </p:nvPicPr>
        <p:blipFill>
          <a:blip r:embed="rId8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9032875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94450" y="9057767"/>
            <a:ext cx="40830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 5 anni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29" name="Image"/>
          <p:cNvPicPr>
            <a:picLocks noChangeAspect="1"/>
          </p:cNvPicPr>
          <p:nvPr/>
        </p:nvPicPr>
        <p:blipFill>
          <a:blip r:embed="rId8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178925"/>
            <a:ext cx="1333499" cy="125095"/>
          </a:xfrm>
          <a:prstGeom prst="rect">
            <a:avLst/>
          </a:prstGeom>
        </p:spPr>
      </p:pic>
      <p:pic>
        <p:nvPicPr>
          <p:cNvPr id="830" name="Image"/>
          <p:cNvPicPr>
            <a:picLocks noChangeAspect="1"/>
          </p:cNvPicPr>
          <p:nvPr/>
        </p:nvPicPr>
        <p:blipFill>
          <a:blip r:embed="rId8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178925"/>
            <a:ext cx="1333499" cy="125095"/>
          </a:xfrm>
          <a:prstGeom prst="rect">
            <a:avLst/>
          </a:prstGeom>
        </p:spPr>
      </p:pic>
      <p:pic>
        <p:nvPicPr>
          <p:cNvPr id="831" name="Image"/>
          <p:cNvPicPr>
            <a:picLocks noChangeAspect="1"/>
          </p:cNvPicPr>
          <p:nvPr/>
        </p:nvPicPr>
        <p:blipFill>
          <a:blip r:embed="rId8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178925"/>
            <a:ext cx="1905" cy="125095"/>
          </a:xfrm>
          <a:prstGeom prst="rect">
            <a:avLst/>
          </a:prstGeom>
        </p:spPr>
      </p:pic>
      <p:pic>
        <p:nvPicPr>
          <p:cNvPr id="832" name="Image"/>
          <p:cNvPicPr>
            <a:picLocks noChangeAspect="1"/>
          </p:cNvPicPr>
          <p:nvPr/>
        </p:nvPicPr>
        <p:blipFill>
          <a:blip r:embed="rId8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178925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9187307"/>
            <a:ext cx="132609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Crediti immobilizzati verso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833" name="Image"/>
          <p:cNvPicPr>
            <a:picLocks noChangeAspect="1"/>
          </p:cNvPicPr>
          <p:nvPr/>
        </p:nvPicPr>
        <p:blipFill>
          <a:blip r:embed="rId8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304020"/>
            <a:ext cx="1333499" cy="147955"/>
          </a:xfrm>
          <a:prstGeom prst="rect">
            <a:avLst/>
          </a:prstGeom>
        </p:spPr>
      </p:pic>
      <p:pic>
        <p:nvPicPr>
          <p:cNvPr id="834" name="Image"/>
          <p:cNvPicPr>
            <a:picLocks noChangeAspect="1"/>
          </p:cNvPicPr>
          <p:nvPr/>
        </p:nvPicPr>
        <p:blipFill>
          <a:blip r:embed="rId8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304020"/>
            <a:ext cx="1333499" cy="147955"/>
          </a:xfrm>
          <a:prstGeom prst="rect">
            <a:avLst/>
          </a:prstGeom>
        </p:spPr>
      </p:pic>
      <p:pic>
        <p:nvPicPr>
          <p:cNvPr id="835" name="Image"/>
          <p:cNvPicPr>
            <a:picLocks noChangeAspect="1"/>
          </p:cNvPicPr>
          <p:nvPr/>
        </p:nvPicPr>
        <p:blipFill>
          <a:blip r:embed="rId8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30402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9328277"/>
            <a:ext cx="21525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altri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36" name="Image"/>
          <p:cNvPicPr>
            <a:picLocks noChangeAspect="1"/>
          </p:cNvPicPr>
          <p:nvPr/>
        </p:nvPicPr>
        <p:blipFill>
          <a:blip r:embed="rId8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9178925"/>
            <a:ext cx="1905" cy="273050"/>
          </a:xfrm>
          <a:prstGeom prst="rect">
            <a:avLst/>
          </a:prstGeom>
        </p:spPr>
      </p:pic>
      <p:pic>
        <p:nvPicPr>
          <p:cNvPr id="837" name="Image"/>
          <p:cNvPicPr>
            <a:picLocks noChangeAspect="1"/>
          </p:cNvPicPr>
          <p:nvPr/>
        </p:nvPicPr>
        <p:blipFill>
          <a:blip r:embed="rId8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917892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8580" y="9267317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39.477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38" name="Image"/>
          <p:cNvPicPr>
            <a:picLocks noChangeAspect="1"/>
          </p:cNvPicPr>
          <p:nvPr/>
        </p:nvPicPr>
        <p:blipFill>
          <a:blip r:embed="rId8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9178925"/>
            <a:ext cx="1904" cy="273050"/>
          </a:xfrm>
          <a:prstGeom prst="rect">
            <a:avLst/>
          </a:prstGeom>
        </p:spPr>
      </p:pic>
      <p:pic>
        <p:nvPicPr>
          <p:cNvPr id="839" name="Image"/>
          <p:cNvPicPr>
            <a:picLocks noChangeAspect="1"/>
          </p:cNvPicPr>
          <p:nvPr/>
        </p:nvPicPr>
        <p:blipFill>
          <a:blip r:embed="rId8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917892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27095" y="926731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7.022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40" name="Image"/>
          <p:cNvPicPr>
            <a:picLocks noChangeAspect="1"/>
          </p:cNvPicPr>
          <p:nvPr/>
        </p:nvPicPr>
        <p:blipFill>
          <a:blip r:embed="rId8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9178925"/>
            <a:ext cx="1904" cy="273050"/>
          </a:xfrm>
          <a:prstGeom prst="rect">
            <a:avLst/>
          </a:prstGeom>
        </p:spPr>
      </p:pic>
      <p:pic>
        <p:nvPicPr>
          <p:cNvPr id="841" name="Image"/>
          <p:cNvPicPr>
            <a:picLocks noChangeAspect="1"/>
          </p:cNvPicPr>
          <p:nvPr/>
        </p:nvPicPr>
        <p:blipFill>
          <a:blip r:embed="rId8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917892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59580" y="926731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46.499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42" name="Image"/>
          <p:cNvPicPr>
            <a:picLocks noChangeAspect="1"/>
          </p:cNvPicPr>
          <p:nvPr/>
        </p:nvPicPr>
        <p:blipFill>
          <a:blip r:embed="rId8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178925"/>
            <a:ext cx="1905" cy="273050"/>
          </a:xfrm>
          <a:prstGeom prst="rect">
            <a:avLst/>
          </a:prstGeom>
        </p:spPr>
      </p:pic>
      <p:pic>
        <p:nvPicPr>
          <p:cNvPr id="843" name="Image"/>
          <p:cNvPicPr>
            <a:picLocks noChangeAspect="1"/>
          </p:cNvPicPr>
          <p:nvPr/>
        </p:nvPicPr>
        <p:blipFill>
          <a:blip r:embed="rId8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17892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76215" y="926731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44" name="Image"/>
          <p:cNvPicPr>
            <a:picLocks noChangeAspect="1"/>
          </p:cNvPicPr>
          <p:nvPr/>
        </p:nvPicPr>
        <p:blipFill>
          <a:blip r:embed="rId8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9178925"/>
            <a:ext cx="1905" cy="273050"/>
          </a:xfrm>
          <a:prstGeom prst="rect">
            <a:avLst/>
          </a:prstGeom>
        </p:spPr>
      </p:pic>
      <p:pic>
        <p:nvPicPr>
          <p:cNvPr id="845" name="Image"/>
          <p:cNvPicPr>
            <a:picLocks noChangeAspect="1"/>
          </p:cNvPicPr>
          <p:nvPr/>
        </p:nvPicPr>
        <p:blipFill>
          <a:blip r:embed="rId8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917892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83580" y="926731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46.499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46" name="Image"/>
          <p:cNvPicPr>
            <a:picLocks noChangeAspect="1"/>
          </p:cNvPicPr>
          <p:nvPr/>
        </p:nvPicPr>
        <p:blipFill>
          <a:blip r:embed="rId8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9178925"/>
            <a:ext cx="1905" cy="273050"/>
          </a:xfrm>
          <a:prstGeom prst="rect">
            <a:avLst/>
          </a:prstGeom>
        </p:spPr>
      </p:pic>
      <p:pic>
        <p:nvPicPr>
          <p:cNvPr id="847" name="Image"/>
          <p:cNvPicPr>
            <a:picLocks noChangeAspect="1"/>
          </p:cNvPicPr>
          <p:nvPr/>
        </p:nvPicPr>
        <p:blipFill>
          <a:blip r:embed="rId8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9178925"/>
            <a:ext cx="1905" cy="273050"/>
          </a:xfrm>
          <a:prstGeom prst="rect">
            <a:avLst/>
          </a:prstGeom>
        </p:spPr>
      </p:pic>
      <p:pic>
        <p:nvPicPr>
          <p:cNvPr id="848" name="Image"/>
          <p:cNvPicPr>
            <a:picLocks noChangeAspect="1"/>
          </p:cNvPicPr>
          <p:nvPr/>
        </p:nvPicPr>
        <p:blipFill>
          <a:blip r:embed="rId8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917892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926731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49" name="Image"/>
          <p:cNvPicPr>
            <a:picLocks noChangeAspect="1"/>
          </p:cNvPicPr>
          <p:nvPr/>
        </p:nvPicPr>
        <p:blipFill>
          <a:blip r:embed="rId8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451975"/>
            <a:ext cx="1333499" cy="123190"/>
          </a:xfrm>
          <a:prstGeom prst="rect">
            <a:avLst/>
          </a:prstGeom>
        </p:spPr>
      </p:pic>
      <p:pic>
        <p:nvPicPr>
          <p:cNvPr id="850" name="Image"/>
          <p:cNvPicPr>
            <a:picLocks noChangeAspect="1"/>
          </p:cNvPicPr>
          <p:nvPr/>
        </p:nvPicPr>
        <p:blipFill>
          <a:blip r:embed="rId8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451975"/>
            <a:ext cx="1333499" cy="123190"/>
          </a:xfrm>
          <a:prstGeom prst="rect">
            <a:avLst/>
          </a:prstGeom>
        </p:spPr>
      </p:pic>
      <p:pic>
        <p:nvPicPr>
          <p:cNvPr id="851" name="Image"/>
          <p:cNvPicPr>
            <a:picLocks noChangeAspect="1"/>
          </p:cNvPicPr>
          <p:nvPr/>
        </p:nvPicPr>
        <p:blipFill>
          <a:blip r:embed="rId8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451975"/>
            <a:ext cx="1905" cy="123190"/>
          </a:xfrm>
          <a:prstGeom prst="rect">
            <a:avLst/>
          </a:prstGeom>
        </p:spPr>
      </p:pic>
      <p:pic>
        <p:nvPicPr>
          <p:cNvPr id="852" name="Image"/>
          <p:cNvPicPr>
            <a:picLocks noChangeAspect="1"/>
          </p:cNvPicPr>
          <p:nvPr/>
        </p:nvPicPr>
        <p:blipFill>
          <a:blip r:embed="rId8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451975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9459722"/>
            <a:ext cx="66166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crediti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53" name="Image"/>
          <p:cNvPicPr>
            <a:picLocks noChangeAspect="1"/>
          </p:cNvPicPr>
          <p:nvPr/>
        </p:nvPicPr>
        <p:blipFill>
          <a:blip r:embed="rId8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575165"/>
            <a:ext cx="1333499" cy="147955"/>
          </a:xfrm>
          <a:prstGeom prst="rect">
            <a:avLst/>
          </a:prstGeom>
        </p:spPr>
      </p:pic>
      <p:pic>
        <p:nvPicPr>
          <p:cNvPr id="854" name="Image"/>
          <p:cNvPicPr>
            <a:picLocks noChangeAspect="1"/>
          </p:cNvPicPr>
          <p:nvPr/>
        </p:nvPicPr>
        <p:blipFill>
          <a:blip r:embed="rId8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575165"/>
            <a:ext cx="1333499" cy="147955"/>
          </a:xfrm>
          <a:prstGeom prst="rect">
            <a:avLst/>
          </a:prstGeom>
        </p:spPr>
      </p:pic>
      <p:pic>
        <p:nvPicPr>
          <p:cNvPr id="855" name="Image"/>
          <p:cNvPicPr>
            <a:picLocks noChangeAspect="1"/>
          </p:cNvPicPr>
          <p:nvPr/>
        </p:nvPicPr>
        <p:blipFill>
          <a:blip r:embed="rId8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575165"/>
            <a:ext cx="1905" cy="147955"/>
          </a:xfrm>
          <a:prstGeom prst="rect">
            <a:avLst/>
          </a:prstGeom>
        </p:spPr>
      </p:pic>
      <p:pic>
        <p:nvPicPr>
          <p:cNvPr id="856" name="Image"/>
          <p:cNvPicPr>
            <a:picLocks noChangeAspect="1"/>
          </p:cNvPicPr>
          <p:nvPr/>
        </p:nvPicPr>
        <p:blipFill>
          <a:blip r:embed="rId8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721215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9600692"/>
            <a:ext cx="67372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immobilizzati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857" name="Image"/>
          <p:cNvPicPr>
            <a:picLocks noChangeAspect="1"/>
          </p:cNvPicPr>
          <p:nvPr/>
        </p:nvPicPr>
        <p:blipFill>
          <a:blip r:embed="rId8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9451975"/>
            <a:ext cx="1905" cy="271145"/>
          </a:xfrm>
          <a:prstGeom prst="rect">
            <a:avLst/>
          </a:prstGeom>
        </p:spPr>
      </p:pic>
      <p:pic>
        <p:nvPicPr>
          <p:cNvPr id="858" name="Image"/>
          <p:cNvPicPr>
            <a:picLocks noChangeAspect="1"/>
          </p:cNvPicPr>
          <p:nvPr/>
        </p:nvPicPr>
        <p:blipFill>
          <a:blip r:embed="rId8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9451975"/>
            <a:ext cx="889000" cy="1905"/>
          </a:xfrm>
          <a:prstGeom prst="rect">
            <a:avLst/>
          </a:prstGeom>
        </p:spPr>
      </p:pic>
      <p:pic>
        <p:nvPicPr>
          <p:cNvPr id="859" name="Image"/>
          <p:cNvPicPr>
            <a:picLocks noChangeAspect="1"/>
          </p:cNvPicPr>
          <p:nvPr/>
        </p:nvPicPr>
        <p:blipFill>
          <a:blip r:embed="rId8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972121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8580" y="9539732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39.477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60" name="Image"/>
          <p:cNvPicPr>
            <a:picLocks noChangeAspect="1"/>
          </p:cNvPicPr>
          <p:nvPr/>
        </p:nvPicPr>
        <p:blipFill>
          <a:blip r:embed="rId8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9451975"/>
            <a:ext cx="1904" cy="271145"/>
          </a:xfrm>
          <a:prstGeom prst="rect">
            <a:avLst/>
          </a:prstGeom>
        </p:spPr>
      </p:pic>
      <p:pic>
        <p:nvPicPr>
          <p:cNvPr id="861" name="Image"/>
          <p:cNvPicPr>
            <a:picLocks noChangeAspect="1"/>
          </p:cNvPicPr>
          <p:nvPr/>
        </p:nvPicPr>
        <p:blipFill>
          <a:blip r:embed="rId8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9451975"/>
            <a:ext cx="762000" cy="1905"/>
          </a:xfrm>
          <a:prstGeom prst="rect">
            <a:avLst/>
          </a:prstGeom>
        </p:spPr>
      </p:pic>
      <p:pic>
        <p:nvPicPr>
          <p:cNvPr id="862" name="Image"/>
          <p:cNvPicPr>
            <a:picLocks noChangeAspect="1"/>
          </p:cNvPicPr>
          <p:nvPr/>
        </p:nvPicPr>
        <p:blipFill>
          <a:blip r:embed="rId8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972121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27095" y="9539732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7.022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63" name="Image"/>
          <p:cNvPicPr>
            <a:picLocks noChangeAspect="1"/>
          </p:cNvPicPr>
          <p:nvPr/>
        </p:nvPicPr>
        <p:blipFill>
          <a:blip r:embed="rId8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9451975"/>
            <a:ext cx="1904" cy="271145"/>
          </a:xfrm>
          <a:prstGeom prst="rect">
            <a:avLst/>
          </a:prstGeom>
        </p:spPr>
      </p:pic>
      <p:pic>
        <p:nvPicPr>
          <p:cNvPr id="864" name="Image"/>
          <p:cNvPicPr>
            <a:picLocks noChangeAspect="1"/>
          </p:cNvPicPr>
          <p:nvPr/>
        </p:nvPicPr>
        <p:blipFill>
          <a:blip r:embed="rId8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9451975"/>
            <a:ext cx="889000" cy="1905"/>
          </a:xfrm>
          <a:prstGeom prst="rect">
            <a:avLst/>
          </a:prstGeom>
        </p:spPr>
      </p:pic>
      <p:pic>
        <p:nvPicPr>
          <p:cNvPr id="865" name="Image"/>
          <p:cNvPicPr>
            <a:picLocks noChangeAspect="1"/>
          </p:cNvPicPr>
          <p:nvPr/>
        </p:nvPicPr>
        <p:blipFill>
          <a:blip r:embed="rId8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972121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59580" y="953973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46.499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66" name="Image"/>
          <p:cNvPicPr>
            <a:picLocks noChangeAspect="1"/>
          </p:cNvPicPr>
          <p:nvPr/>
        </p:nvPicPr>
        <p:blipFill>
          <a:blip r:embed="rId8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451975"/>
            <a:ext cx="1905" cy="271145"/>
          </a:xfrm>
          <a:prstGeom prst="rect">
            <a:avLst/>
          </a:prstGeom>
        </p:spPr>
      </p:pic>
      <p:pic>
        <p:nvPicPr>
          <p:cNvPr id="867" name="Image"/>
          <p:cNvPicPr>
            <a:picLocks noChangeAspect="1"/>
          </p:cNvPicPr>
          <p:nvPr/>
        </p:nvPicPr>
        <p:blipFill>
          <a:blip r:embed="rId8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451975"/>
            <a:ext cx="762000" cy="1905"/>
          </a:xfrm>
          <a:prstGeom prst="rect">
            <a:avLst/>
          </a:prstGeom>
        </p:spPr>
      </p:pic>
      <p:pic>
        <p:nvPicPr>
          <p:cNvPr id="868" name="Image"/>
          <p:cNvPicPr>
            <a:picLocks noChangeAspect="1"/>
          </p:cNvPicPr>
          <p:nvPr/>
        </p:nvPicPr>
        <p:blipFill>
          <a:blip r:embed="rId8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72121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76215" y="953973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69" name="Image"/>
          <p:cNvPicPr>
            <a:picLocks noChangeAspect="1"/>
          </p:cNvPicPr>
          <p:nvPr/>
        </p:nvPicPr>
        <p:blipFill>
          <a:blip r:embed="rId8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9451975"/>
            <a:ext cx="1905" cy="271145"/>
          </a:xfrm>
          <a:prstGeom prst="rect">
            <a:avLst/>
          </a:prstGeom>
        </p:spPr>
      </p:pic>
      <p:pic>
        <p:nvPicPr>
          <p:cNvPr id="870" name="Image"/>
          <p:cNvPicPr>
            <a:picLocks noChangeAspect="1"/>
          </p:cNvPicPr>
          <p:nvPr/>
        </p:nvPicPr>
        <p:blipFill>
          <a:blip r:embed="rId8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9451975"/>
            <a:ext cx="762000" cy="1905"/>
          </a:xfrm>
          <a:prstGeom prst="rect">
            <a:avLst/>
          </a:prstGeom>
        </p:spPr>
      </p:pic>
      <p:pic>
        <p:nvPicPr>
          <p:cNvPr id="871" name="Image"/>
          <p:cNvPicPr>
            <a:picLocks noChangeAspect="1"/>
          </p:cNvPicPr>
          <p:nvPr/>
        </p:nvPicPr>
        <p:blipFill>
          <a:blip r:embed="rId8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972121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83580" y="953973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46.499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72" name="Image"/>
          <p:cNvPicPr>
            <a:picLocks noChangeAspect="1"/>
          </p:cNvPicPr>
          <p:nvPr/>
        </p:nvPicPr>
        <p:blipFill>
          <a:blip r:embed="rId8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9451975"/>
            <a:ext cx="1905" cy="271145"/>
          </a:xfrm>
          <a:prstGeom prst="rect">
            <a:avLst/>
          </a:prstGeom>
        </p:spPr>
      </p:pic>
      <p:pic>
        <p:nvPicPr>
          <p:cNvPr id="873" name="Image"/>
          <p:cNvPicPr>
            <a:picLocks noChangeAspect="1"/>
          </p:cNvPicPr>
          <p:nvPr/>
        </p:nvPicPr>
        <p:blipFill>
          <a:blip r:embed="rId8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9451975"/>
            <a:ext cx="1905" cy="271145"/>
          </a:xfrm>
          <a:prstGeom prst="rect">
            <a:avLst/>
          </a:prstGeom>
        </p:spPr>
      </p:pic>
      <p:pic>
        <p:nvPicPr>
          <p:cNvPr id="874" name="Image"/>
          <p:cNvPicPr>
            <a:picLocks noChangeAspect="1"/>
          </p:cNvPicPr>
          <p:nvPr/>
        </p:nvPicPr>
        <p:blipFill>
          <a:blip r:embed="rId8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9451975"/>
            <a:ext cx="952500" cy="1905"/>
          </a:xfrm>
          <a:prstGeom prst="rect">
            <a:avLst/>
          </a:prstGeom>
        </p:spPr>
      </p:pic>
      <p:pic>
        <p:nvPicPr>
          <p:cNvPr id="875" name="Image"/>
          <p:cNvPicPr>
            <a:picLocks noChangeAspect="1"/>
          </p:cNvPicPr>
          <p:nvPr/>
        </p:nvPicPr>
        <p:blipFill>
          <a:blip r:embed="rId8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972121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953973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object 52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Pag.18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993711"/>
            <a:ext cx="1494734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ATTIVO CIRCOLANTE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245171"/>
            <a:ext cx="778184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Rimanenze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490980"/>
            <a:ext cx="615124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 beni sono rilevati nelle rimanenze nel momento in cui avviene il trasferimento dei rischi e i benefici connessi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708150"/>
            <a:ext cx="614349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ai beni acquisiti, e conseguentemente includono i beni esistenti presso i magazzini della società, ad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925320"/>
            <a:ext cx="615175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esclusione di quelli ricevuti da terzi per i quali non è stato acquisito il diritto di proprietà (in visione, in conto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142490"/>
            <a:ext cx="61460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lavorazione, in conto deposito), i beni di proprietà verso terzi (in visione, in conto lavorazione, in conto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359660"/>
            <a:ext cx="5588759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deposito) e i beni in viaggio ove siano stati già trasferiti i rischi e i benefici connessi ai beni acquisiti.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576830"/>
            <a:ext cx="568972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Le rimanenze comprese nell'attivo circolante sono pari a € 5.563 (€ 12.266 nel precedente esercizio).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818765"/>
            <a:ext cx="421462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La composizione ed i movimenti delle singole voci sono così rappresentati: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876" name="Image"/>
          <p:cNvPicPr>
            <a:picLocks noChangeAspect="1"/>
          </p:cNvPicPr>
          <p:nvPr/>
        </p:nvPicPr>
        <p:blipFill>
          <a:blip r:embed="rId8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00400"/>
            <a:ext cx="2286000" cy="151130"/>
          </a:xfrm>
          <a:prstGeom prst="rect">
            <a:avLst/>
          </a:prstGeom>
        </p:spPr>
      </p:pic>
      <p:pic>
        <p:nvPicPr>
          <p:cNvPr id="877" name="Image"/>
          <p:cNvPicPr>
            <a:picLocks noChangeAspect="1"/>
          </p:cNvPicPr>
          <p:nvPr/>
        </p:nvPicPr>
        <p:blipFill>
          <a:blip r:embed="rId8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00400"/>
            <a:ext cx="2286000" cy="151130"/>
          </a:xfrm>
          <a:prstGeom prst="rect">
            <a:avLst/>
          </a:prstGeom>
        </p:spPr>
      </p:pic>
      <p:pic>
        <p:nvPicPr>
          <p:cNvPr id="878" name="Image"/>
          <p:cNvPicPr>
            <a:picLocks noChangeAspect="1"/>
          </p:cNvPicPr>
          <p:nvPr/>
        </p:nvPicPr>
        <p:blipFill>
          <a:blip r:embed="rId8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00400"/>
            <a:ext cx="1905" cy="151130"/>
          </a:xfrm>
          <a:prstGeom prst="rect">
            <a:avLst/>
          </a:prstGeom>
        </p:spPr>
      </p:pic>
      <p:pic>
        <p:nvPicPr>
          <p:cNvPr id="879" name="Image"/>
          <p:cNvPicPr>
            <a:picLocks noChangeAspect="1"/>
          </p:cNvPicPr>
          <p:nvPr/>
        </p:nvPicPr>
        <p:blipFill>
          <a:blip r:embed="rId8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00400"/>
            <a:ext cx="2286000" cy="1905"/>
          </a:xfrm>
          <a:prstGeom prst="rect">
            <a:avLst/>
          </a:prstGeom>
        </p:spPr>
      </p:pic>
      <p:pic>
        <p:nvPicPr>
          <p:cNvPr id="880" name="Image"/>
          <p:cNvPicPr>
            <a:picLocks noChangeAspect="1"/>
          </p:cNvPicPr>
          <p:nvPr/>
        </p:nvPicPr>
        <p:blipFill>
          <a:blip r:embed="rId8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200400"/>
            <a:ext cx="1270000" cy="151130"/>
          </a:xfrm>
          <a:prstGeom prst="rect">
            <a:avLst/>
          </a:prstGeom>
        </p:spPr>
      </p:pic>
      <p:pic>
        <p:nvPicPr>
          <p:cNvPr id="881" name="Image"/>
          <p:cNvPicPr>
            <a:picLocks noChangeAspect="1"/>
          </p:cNvPicPr>
          <p:nvPr/>
        </p:nvPicPr>
        <p:blipFill>
          <a:blip r:embed="rId8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200400"/>
            <a:ext cx="1270000" cy="151130"/>
          </a:xfrm>
          <a:prstGeom prst="rect">
            <a:avLst/>
          </a:prstGeom>
        </p:spPr>
      </p:pic>
      <p:pic>
        <p:nvPicPr>
          <p:cNvPr id="882" name="Image"/>
          <p:cNvPicPr>
            <a:picLocks noChangeAspect="1"/>
          </p:cNvPicPr>
          <p:nvPr/>
        </p:nvPicPr>
        <p:blipFill>
          <a:blip r:embed="rId8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200400"/>
            <a:ext cx="1904" cy="151130"/>
          </a:xfrm>
          <a:prstGeom prst="rect">
            <a:avLst/>
          </a:prstGeom>
        </p:spPr>
      </p:pic>
      <p:pic>
        <p:nvPicPr>
          <p:cNvPr id="883" name="Image"/>
          <p:cNvPicPr>
            <a:picLocks noChangeAspect="1"/>
          </p:cNvPicPr>
          <p:nvPr/>
        </p:nvPicPr>
        <p:blipFill>
          <a:blip r:embed="rId8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2004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035935" y="3228467"/>
            <a:ext cx="121941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84" name="Image"/>
          <p:cNvPicPr>
            <a:picLocks noChangeAspect="1"/>
          </p:cNvPicPr>
          <p:nvPr/>
        </p:nvPicPr>
        <p:blipFill>
          <a:blip r:embed="rId8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200400"/>
            <a:ext cx="1270000" cy="151130"/>
          </a:xfrm>
          <a:prstGeom prst="rect">
            <a:avLst/>
          </a:prstGeom>
        </p:spPr>
      </p:pic>
      <p:pic>
        <p:nvPicPr>
          <p:cNvPr id="885" name="Image"/>
          <p:cNvPicPr>
            <a:picLocks noChangeAspect="1"/>
          </p:cNvPicPr>
          <p:nvPr/>
        </p:nvPicPr>
        <p:blipFill>
          <a:blip r:embed="rId8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200400"/>
            <a:ext cx="1270000" cy="151130"/>
          </a:xfrm>
          <a:prstGeom prst="rect">
            <a:avLst/>
          </a:prstGeom>
        </p:spPr>
      </p:pic>
      <p:pic>
        <p:nvPicPr>
          <p:cNvPr id="886" name="Image"/>
          <p:cNvPicPr>
            <a:picLocks noChangeAspect="1"/>
          </p:cNvPicPr>
          <p:nvPr/>
        </p:nvPicPr>
        <p:blipFill>
          <a:blip r:embed="rId8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200400"/>
            <a:ext cx="1905" cy="151130"/>
          </a:xfrm>
          <a:prstGeom prst="rect">
            <a:avLst/>
          </a:prstGeom>
        </p:spPr>
      </p:pic>
      <p:pic>
        <p:nvPicPr>
          <p:cNvPr id="887" name="Image"/>
          <p:cNvPicPr>
            <a:picLocks noChangeAspect="1"/>
          </p:cNvPicPr>
          <p:nvPr/>
        </p:nvPicPr>
        <p:blipFill>
          <a:blip r:embed="rId8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2004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12285" y="3228467"/>
            <a:ext cx="120734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Variazione 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88" name="Image"/>
          <p:cNvPicPr>
            <a:picLocks noChangeAspect="1"/>
          </p:cNvPicPr>
          <p:nvPr/>
        </p:nvPicPr>
        <p:blipFill>
          <a:blip r:embed="rId8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200400"/>
            <a:ext cx="1270000" cy="151130"/>
          </a:xfrm>
          <a:prstGeom prst="rect">
            <a:avLst/>
          </a:prstGeom>
        </p:spPr>
      </p:pic>
      <p:pic>
        <p:nvPicPr>
          <p:cNvPr id="889" name="Image"/>
          <p:cNvPicPr>
            <a:picLocks noChangeAspect="1"/>
          </p:cNvPicPr>
          <p:nvPr/>
        </p:nvPicPr>
        <p:blipFill>
          <a:blip r:embed="rId8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200400"/>
            <a:ext cx="1270000" cy="151130"/>
          </a:xfrm>
          <a:prstGeom prst="rect">
            <a:avLst/>
          </a:prstGeom>
        </p:spPr>
      </p:pic>
      <p:pic>
        <p:nvPicPr>
          <p:cNvPr id="890" name="Image"/>
          <p:cNvPicPr>
            <a:picLocks noChangeAspect="1"/>
          </p:cNvPicPr>
          <p:nvPr/>
        </p:nvPicPr>
        <p:blipFill>
          <a:blip r:embed="rId8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200400"/>
            <a:ext cx="1905" cy="151130"/>
          </a:xfrm>
          <a:prstGeom prst="rect">
            <a:avLst/>
          </a:prstGeom>
        </p:spPr>
      </p:pic>
      <p:pic>
        <p:nvPicPr>
          <p:cNvPr id="891" name="Image"/>
          <p:cNvPicPr>
            <a:picLocks noChangeAspect="1"/>
          </p:cNvPicPr>
          <p:nvPr/>
        </p:nvPicPr>
        <p:blipFill>
          <a:blip r:embed="rId8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16725" y="3200400"/>
            <a:ext cx="1905" cy="151130"/>
          </a:xfrm>
          <a:prstGeom prst="rect">
            <a:avLst/>
          </a:prstGeom>
        </p:spPr>
      </p:pic>
      <p:pic>
        <p:nvPicPr>
          <p:cNvPr id="892" name="Image"/>
          <p:cNvPicPr>
            <a:picLocks noChangeAspect="1"/>
          </p:cNvPicPr>
          <p:nvPr/>
        </p:nvPicPr>
        <p:blipFill>
          <a:blip r:embed="rId8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2004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617210" y="3228467"/>
            <a:ext cx="11375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93" name="Image"/>
          <p:cNvPicPr>
            <a:picLocks noChangeAspect="1"/>
          </p:cNvPicPr>
          <p:nvPr/>
        </p:nvPicPr>
        <p:blipFill>
          <a:blip r:embed="rId8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51530"/>
            <a:ext cx="2286000" cy="149225"/>
          </a:xfrm>
          <a:prstGeom prst="rect">
            <a:avLst/>
          </a:prstGeom>
        </p:spPr>
      </p:pic>
      <p:pic>
        <p:nvPicPr>
          <p:cNvPr id="894" name="Image"/>
          <p:cNvPicPr>
            <a:picLocks noChangeAspect="1"/>
          </p:cNvPicPr>
          <p:nvPr/>
        </p:nvPicPr>
        <p:blipFill>
          <a:blip r:embed="rId8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51530"/>
            <a:ext cx="2286000" cy="149225"/>
          </a:xfrm>
          <a:prstGeom prst="rect">
            <a:avLst/>
          </a:prstGeom>
        </p:spPr>
      </p:pic>
      <p:pic>
        <p:nvPicPr>
          <p:cNvPr id="895" name="Image"/>
          <p:cNvPicPr>
            <a:picLocks noChangeAspect="1"/>
          </p:cNvPicPr>
          <p:nvPr/>
        </p:nvPicPr>
        <p:blipFill>
          <a:blip r:embed="rId8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51530"/>
            <a:ext cx="1905" cy="149225"/>
          </a:xfrm>
          <a:prstGeom prst="rect">
            <a:avLst/>
          </a:prstGeom>
        </p:spPr>
      </p:pic>
      <p:pic>
        <p:nvPicPr>
          <p:cNvPr id="896" name="Image"/>
          <p:cNvPicPr>
            <a:picLocks noChangeAspect="1"/>
          </p:cNvPicPr>
          <p:nvPr/>
        </p:nvPicPr>
        <p:blipFill>
          <a:blip r:embed="rId8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51529"/>
            <a:ext cx="2286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377057"/>
            <a:ext cx="197383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Materie prime, sussidiarie e di consumo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897" name="Image"/>
          <p:cNvPicPr>
            <a:picLocks noChangeAspect="1"/>
          </p:cNvPicPr>
          <p:nvPr/>
        </p:nvPicPr>
        <p:blipFill>
          <a:blip r:embed="rId8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351530"/>
            <a:ext cx="1904" cy="149225"/>
          </a:xfrm>
          <a:prstGeom prst="rect">
            <a:avLst/>
          </a:prstGeom>
        </p:spPr>
      </p:pic>
      <p:pic>
        <p:nvPicPr>
          <p:cNvPr id="898" name="Image"/>
          <p:cNvPicPr>
            <a:picLocks noChangeAspect="1"/>
          </p:cNvPicPr>
          <p:nvPr/>
        </p:nvPicPr>
        <p:blipFill>
          <a:blip r:embed="rId8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35152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998595" y="337705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7.888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899" name="Image"/>
          <p:cNvPicPr>
            <a:picLocks noChangeAspect="1"/>
          </p:cNvPicPr>
          <p:nvPr/>
        </p:nvPicPr>
        <p:blipFill>
          <a:blip r:embed="rId8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351530"/>
            <a:ext cx="1905" cy="149225"/>
          </a:xfrm>
          <a:prstGeom prst="rect">
            <a:avLst/>
          </a:prstGeom>
        </p:spPr>
      </p:pic>
      <p:pic>
        <p:nvPicPr>
          <p:cNvPr id="900" name="Image"/>
          <p:cNvPicPr>
            <a:picLocks noChangeAspect="1"/>
          </p:cNvPicPr>
          <p:nvPr/>
        </p:nvPicPr>
        <p:blipFill>
          <a:blip r:embed="rId9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35152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01920" y="3377057"/>
            <a:ext cx="35039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(4.562)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01" name="Image"/>
          <p:cNvPicPr>
            <a:picLocks noChangeAspect="1"/>
          </p:cNvPicPr>
          <p:nvPr/>
        </p:nvPicPr>
        <p:blipFill>
          <a:blip r:embed="rId9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351530"/>
            <a:ext cx="1905" cy="149225"/>
          </a:xfrm>
          <a:prstGeom prst="rect">
            <a:avLst/>
          </a:prstGeom>
        </p:spPr>
      </p:pic>
      <p:pic>
        <p:nvPicPr>
          <p:cNvPr id="902" name="Image"/>
          <p:cNvPicPr>
            <a:picLocks noChangeAspect="1"/>
          </p:cNvPicPr>
          <p:nvPr/>
        </p:nvPicPr>
        <p:blipFill>
          <a:blip r:embed="rId9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16725" y="3351530"/>
            <a:ext cx="1905" cy="149225"/>
          </a:xfrm>
          <a:prstGeom prst="rect">
            <a:avLst/>
          </a:prstGeom>
        </p:spPr>
      </p:pic>
      <p:pic>
        <p:nvPicPr>
          <p:cNvPr id="903" name="Image"/>
          <p:cNvPicPr>
            <a:picLocks noChangeAspect="1"/>
          </p:cNvPicPr>
          <p:nvPr/>
        </p:nvPicPr>
        <p:blipFill>
          <a:blip r:embed="rId9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35152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38594" y="3377057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3.326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04" name="Image"/>
          <p:cNvPicPr>
            <a:picLocks noChangeAspect="1"/>
          </p:cNvPicPr>
          <p:nvPr/>
        </p:nvPicPr>
        <p:blipFill>
          <a:blip r:embed="rId9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00755"/>
            <a:ext cx="2286000" cy="149225"/>
          </a:xfrm>
          <a:prstGeom prst="rect">
            <a:avLst/>
          </a:prstGeom>
        </p:spPr>
      </p:pic>
      <p:pic>
        <p:nvPicPr>
          <p:cNvPr id="905" name="Image"/>
          <p:cNvPicPr>
            <a:picLocks noChangeAspect="1"/>
          </p:cNvPicPr>
          <p:nvPr/>
        </p:nvPicPr>
        <p:blipFill>
          <a:blip r:embed="rId9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00755"/>
            <a:ext cx="2286000" cy="149225"/>
          </a:xfrm>
          <a:prstGeom prst="rect">
            <a:avLst/>
          </a:prstGeom>
        </p:spPr>
      </p:pic>
      <p:pic>
        <p:nvPicPr>
          <p:cNvPr id="906" name="Image"/>
          <p:cNvPicPr>
            <a:picLocks noChangeAspect="1"/>
          </p:cNvPicPr>
          <p:nvPr/>
        </p:nvPicPr>
        <p:blipFill>
          <a:blip r:embed="rId9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00755"/>
            <a:ext cx="1905" cy="149225"/>
          </a:xfrm>
          <a:prstGeom prst="rect">
            <a:avLst/>
          </a:prstGeom>
        </p:spPr>
      </p:pic>
      <p:pic>
        <p:nvPicPr>
          <p:cNvPr id="907" name="Image"/>
          <p:cNvPicPr>
            <a:picLocks noChangeAspect="1"/>
          </p:cNvPicPr>
          <p:nvPr/>
        </p:nvPicPr>
        <p:blipFill>
          <a:blip r:embed="rId9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00754"/>
            <a:ext cx="2286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527552"/>
            <a:ext cx="226768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Prodotti in corso di lavorazione e semilavorati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908" name="Image"/>
          <p:cNvPicPr>
            <a:picLocks noChangeAspect="1"/>
          </p:cNvPicPr>
          <p:nvPr/>
        </p:nvPicPr>
        <p:blipFill>
          <a:blip r:embed="rId9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500755"/>
            <a:ext cx="1904" cy="149225"/>
          </a:xfrm>
          <a:prstGeom prst="rect">
            <a:avLst/>
          </a:prstGeom>
        </p:spPr>
      </p:pic>
      <p:pic>
        <p:nvPicPr>
          <p:cNvPr id="909" name="Image"/>
          <p:cNvPicPr>
            <a:picLocks noChangeAspect="1"/>
          </p:cNvPicPr>
          <p:nvPr/>
        </p:nvPicPr>
        <p:blipFill>
          <a:blip r:embed="rId9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500754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084320" y="3527552"/>
            <a:ext cx="1977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328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10" name="Image"/>
          <p:cNvPicPr>
            <a:picLocks noChangeAspect="1"/>
          </p:cNvPicPr>
          <p:nvPr/>
        </p:nvPicPr>
        <p:blipFill>
          <a:blip r:embed="rId9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500755"/>
            <a:ext cx="1905" cy="149225"/>
          </a:xfrm>
          <a:prstGeom prst="rect">
            <a:avLst/>
          </a:prstGeom>
        </p:spPr>
      </p:pic>
      <p:pic>
        <p:nvPicPr>
          <p:cNvPr id="911" name="Image"/>
          <p:cNvPicPr>
            <a:picLocks noChangeAspect="1"/>
          </p:cNvPicPr>
          <p:nvPr/>
        </p:nvPicPr>
        <p:blipFill>
          <a:blip r:embed="rId9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500754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7010" y="3527552"/>
            <a:ext cx="264657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(328)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12" name="Image"/>
          <p:cNvPicPr>
            <a:picLocks noChangeAspect="1"/>
          </p:cNvPicPr>
          <p:nvPr/>
        </p:nvPicPr>
        <p:blipFill>
          <a:blip r:embed="rId9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500755"/>
            <a:ext cx="1905" cy="149225"/>
          </a:xfrm>
          <a:prstGeom prst="rect">
            <a:avLst/>
          </a:prstGeom>
        </p:spPr>
      </p:pic>
      <p:pic>
        <p:nvPicPr>
          <p:cNvPr id="913" name="Image"/>
          <p:cNvPicPr>
            <a:picLocks noChangeAspect="1"/>
          </p:cNvPicPr>
          <p:nvPr/>
        </p:nvPicPr>
        <p:blipFill>
          <a:blip r:embed="rId9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16725" y="3500755"/>
            <a:ext cx="1905" cy="149225"/>
          </a:xfrm>
          <a:prstGeom prst="rect">
            <a:avLst/>
          </a:prstGeom>
        </p:spPr>
      </p:pic>
      <p:pic>
        <p:nvPicPr>
          <p:cNvPr id="914" name="Image"/>
          <p:cNvPicPr>
            <a:picLocks noChangeAspect="1"/>
          </p:cNvPicPr>
          <p:nvPr/>
        </p:nvPicPr>
        <p:blipFill>
          <a:blip r:embed="rId9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500754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6715" y="352755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15" name="Image"/>
          <p:cNvPicPr>
            <a:picLocks noChangeAspect="1"/>
          </p:cNvPicPr>
          <p:nvPr/>
        </p:nvPicPr>
        <p:blipFill>
          <a:blip r:embed="rId9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49979"/>
            <a:ext cx="2286000" cy="151130"/>
          </a:xfrm>
          <a:prstGeom prst="rect">
            <a:avLst/>
          </a:prstGeom>
        </p:spPr>
      </p:pic>
      <p:pic>
        <p:nvPicPr>
          <p:cNvPr id="916" name="Image"/>
          <p:cNvPicPr>
            <a:picLocks noChangeAspect="1"/>
          </p:cNvPicPr>
          <p:nvPr/>
        </p:nvPicPr>
        <p:blipFill>
          <a:blip r:embed="rId9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49979"/>
            <a:ext cx="2286000" cy="151130"/>
          </a:xfrm>
          <a:prstGeom prst="rect">
            <a:avLst/>
          </a:prstGeom>
        </p:spPr>
      </p:pic>
      <p:pic>
        <p:nvPicPr>
          <p:cNvPr id="917" name="Image"/>
          <p:cNvPicPr>
            <a:picLocks noChangeAspect="1"/>
          </p:cNvPicPr>
          <p:nvPr/>
        </p:nvPicPr>
        <p:blipFill>
          <a:blip r:embed="rId9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49979"/>
            <a:ext cx="1905" cy="151130"/>
          </a:xfrm>
          <a:prstGeom prst="rect">
            <a:avLst/>
          </a:prstGeom>
        </p:spPr>
      </p:pic>
      <p:pic>
        <p:nvPicPr>
          <p:cNvPr id="918" name="Image"/>
          <p:cNvPicPr>
            <a:picLocks noChangeAspect="1"/>
          </p:cNvPicPr>
          <p:nvPr/>
        </p:nvPicPr>
        <p:blipFill>
          <a:blip r:embed="rId9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49979"/>
            <a:ext cx="2286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678047"/>
            <a:ext cx="105159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Prodotti finiti e merci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919" name="Image"/>
          <p:cNvPicPr>
            <a:picLocks noChangeAspect="1"/>
          </p:cNvPicPr>
          <p:nvPr/>
        </p:nvPicPr>
        <p:blipFill>
          <a:blip r:embed="rId9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649979"/>
            <a:ext cx="1904" cy="151130"/>
          </a:xfrm>
          <a:prstGeom prst="rect">
            <a:avLst/>
          </a:prstGeom>
        </p:spPr>
      </p:pic>
      <p:pic>
        <p:nvPicPr>
          <p:cNvPr id="920" name="Image"/>
          <p:cNvPicPr>
            <a:picLocks noChangeAspect="1"/>
          </p:cNvPicPr>
          <p:nvPr/>
        </p:nvPicPr>
        <p:blipFill>
          <a:blip r:embed="rId9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64997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998595" y="367804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4.050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21" name="Image"/>
          <p:cNvPicPr>
            <a:picLocks noChangeAspect="1"/>
          </p:cNvPicPr>
          <p:nvPr/>
        </p:nvPicPr>
        <p:blipFill>
          <a:blip r:embed="rId9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649979"/>
            <a:ext cx="1905" cy="151130"/>
          </a:xfrm>
          <a:prstGeom prst="rect">
            <a:avLst/>
          </a:prstGeom>
        </p:spPr>
      </p:pic>
      <p:pic>
        <p:nvPicPr>
          <p:cNvPr id="922" name="Image"/>
          <p:cNvPicPr>
            <a:picLocks noChangeAspect="1"/>
          </p:cNvPicPr>
          <p:nvPr/>
        </p:nvPicPr>
        <p:blipFill>
          <a:blip r:embed="rId9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64997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01920" y="3678047"/>
            <a:ext cx="35039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(1.813)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23" name="Image"/>
          <p:cNvPicPr>
            <a:picLocks noChangeAspect="1"/>
          </p:cNvPicPr>
          <p:nvPr/>
        </p:nvPicPr>
        <p:blipFill>
          <a:blip r:embed="rId9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649979"/>
            <a:ext cx="1905" cy="151130"/>
          </a:xfrm>
          <a:prstGeom prst="rect">
            <a:avLst/>
          </a:prstGeom>
        </p:spPr>
      </p:pic>
      <p:pic>
        <p:nvPicPr>
          <p:cNvPr id="924" name="Image"/>
          <p:cNvPicPr>
            <a:picLocks noChangeAspect="1"/>
          </p:cNvPicPr>
          <p:nvPr/>
        </p:nvPicPr>
        <p:blipFill>
          <a:blip r:embed="rId9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16725" y="3649979"/>
            <a:ext cx="1905" cy="151130"/>
          </a:xfrm>
          <a:prstGeom prst="rect">
            <a:avLst/>
          </a:prstGeom>
        </p:spPr>
      </p:pic>
      <p:pic>
        <p:nvPicPr>
          <p:cNvPr id="925" name="Image"/>
          <p:cNvPicPr>
            <a:picLocks noChangeAspect="1"/>
          </p:cNvPicPr>
          <p:nvPr/>
        </p:nvPicPr>
        <p:blipFill>
          <a:blip r:embed="rId9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64997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38594" y="3678047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2.237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26" name="Image"/>
          <p:cNvPicPr>
            <a:picLocks noChangeAspect="1"/>
          </p:cNvPicPr>
          <p:nvPr/>
        </p:nvPicPr>
        <p:blipFill>
          <a:blip r:embed="rId9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01109"/>
            <a:ext cx="2286000" cy="149225"/>
          </a:xfrm>
          <a:prstGeom prst="rect">
            <a:avLst/>
          </a:prstGeom>
        </p:spPr>
      </p:pic>
      <p:pic>
        <p:nvPicPr>
          <p:cNvPr id="927" name="Image"/>
          <p:cNvPicPr>
            <a:picLocks noChangeAspect="1"/>
          </p:cNvPicPr>
          <p:nvPr/>
        </p:nvPicPr>
        <p:blipFill>
          <a:blip r:embed="rId9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01109"/>
            <a:ext cx="2286000" cy="149225"/>
          </a:xfrm>
          <a:prstGeom prst="rect">
            <a:avLst/>
          </a:prstGeom>
        </p:spPr>
      </p:pic>
      <p:pic>
        <p:nvPicPr>
          <p:cNvPr id="928" name="Image"/>
          <p:cNvPicPr>
            <a:picLocks noChangeAspect="1"/>
          </p:cNvPicPr>
          <p:nvPr/>
        </p:nvPicPr>
        <p:blipFill>
          <a:blip r:embed="rId9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01109"/>
            <a:ext cx="1905" cy="149225"/>
          </a:xfrm>
          <a:prstGeom prst="rect">
            <a:avLst/>
          </a:prstGeom>
        </p:spPr>
      </p:pic>
      <p:pic>
        <p:nvPicPr>
          <p:cNvPr id="929" name="Image"/>
          <p:cNvPicPr>
            <a:picLocks noChangeAspect="1"/>
          </p:cNvPicPr>
          <p:nvPr/>
        </p:nvPicPr>
        <p:blipFill>
          <a:blip r:embed="rId9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01109"/>
            <a:ext cx="2286000" cy="1905"/>
          </a:xfrm>
          <a:prstGeom prst="rect">
            <a:avLst/>
          </a:prstGeom>
        </p:spPr>
      </p:pic>
      <p:pic>
        <p:nvPicPr>
          <p:cNvPr id="930" name="Image"/>
          <p:cNvPicPr>
            <a:picLocks noChangeAspect="1"/>
          </p:cNvPicPr>
          <p:nvPr/>
        </p:nvPicPr>
        <p:blipFill>
          <a:blip r:embed="rId9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948429"/>
            <a:ext cx="2286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826637"/>
            <a:ext cx="8619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rimanenze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31" name="Image"/>
          <p:cNvPicPr>
            <a:picLocks noChangeAspect="1"/>
          </p:cNvPicPr>
          <p:nvPr/>
        </p:nvPicPr>
        <p:blipFill>
          <a:blip r:embed="rId9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801109"/>
            <a:ext cx="1904" cy="149225"/>
          </a:xfrm>
          <a:prstGeom prst="rect">
            <a:avLst/>
          </a:prstGeom>
        </p:spPr>
      </p:pic>
      <p:pic>
        <p:nvPicPr>
          <p:cNvPr id="932" name="Image"/>
          <p:cNvPicPr>
            <a:picLocks noChangeAspect="1"/>
          </p:cNvPicPr>
          <p:nvPr/>
        </p:nvPicPr>
        <p:blipFill>
          <a:blip r:embed="rId9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801109"/>
            <a:ext cx="1270000" cy="1905"/>
          </a:xfrm>
          <a:prstGeom prst="rect">
            <a:avLst/>
          </a:prstGeom>
        </p:spPr>
      </p:pic>
      <p:pic>
        <p:nvPicPr>
          <p:cNvPr id="933" name="Image"/>
          <p:cNvPicPr>
            <a:picLocks noChangeAspect="1"/>
          </p:cNvPicPr>
          <p:nvPr/>
        </p:nvPicPr>
        <p:blipFill>
          <a:blip r:embed="rId9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008630" y="394842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942080" y="382663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12.266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34" name="Image"/>
          <p:cNvPicPr>
            <a:picLocks noChangeAspect="1"/>
          </p:cNvPicPr>
          <p:nvPr/>
        </p:nvPicPr>
        <p:blipFill>
          <a:blip r:embed="rId9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801109"/>
            <a:ext cx="1905" cy="149225"/>
          </a:xfrm>
          <a:prstGeom prst="rect">
            <a:avLst/>
          </a:prstGeom>
        </p:spPr>
      </p:pic>
      <p:pic>
        <p:nvPicPr>
          <p:cNvPr id="935" name="Image"/>
          <p:cNvPicPr>
            <a:picLocks noChangeAspect="1"/>
          </p:cNvPicPr>
          <p:nvPr/>
        </p:nvPicPr>
        <p:blipFill>
          <a:blip r:embed="rId9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801109"/>
            <a:ext cx="1270000" cy="1905"/>
          </a:xfrm>
          <a:prstGeom prst="rect">
            <a:avLst/>
          </a:prstGeom>
        </p:spPr>
      </p:pic>
      <p:pic>
        <p:nvPicPr>
          <p:cNvPr id="936" name="Image"/>
          <p:cNvPicPr>
            <a:picLocks noChangeAspect="1"/>
          </p:cNvPicPr>
          <p:nvPr/>
        </p:nvPicPr>
        <p:blipFill>
          <a:blip r:embed="rId9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394842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01920" y="3826637"/>
            <a:ext cx="35039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(6.703)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37" name="Image"/>
          <p:cNvPicPr>
            <a:picLocks noChangeAspect="1"/>
          </p:cNvPicPr>
          <p:nvPr/>
        </p:nvPicPr>
        <p:blipFill>
          <a:blip r:embed="rId9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801109"/>
            <a:ext cx="1905" cy="149225"/>
          </a:xfrm>
          <a:prstGeom prst="rect">
            <a:avLst/>
          </a:prstGeom>
        </p:spPr>
      </p:pic>
      <p:pic>
        <p:nvPicPr>
          <p:cNvPr id="938" name="Image"/>
          <p:cNvPicPr>
            <a:picLocks noChangeAspect="1"/>
          </p:cNvPicPr>
          <p:nvPr/>
        </p:nvPicPr>
        <p:blipFill>
          <a:blip r:embed="rId9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16725" y="3801109"/>
            <a:ext cx="1905" cy="149225"/>
          </a:xfrm>
          <a:prstGeom prst="rect">
            <a:avLst/>
          </a:prstGeom>
        </p:spPr>
      </p:pic>
      <p:pic>
        <p:nvPicPr>
          <p:cNvPr id="939" name="Image"/>
          <p:cNvPicPr>
            <a:picLocks noChangeAspect="1"/>
          </p:cNvPicPr>
          <p:nvPr/>
        </p:nvPicPr>
        <p:blipFill>
          <a:blip r:embed="rId9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801109"/>
            <a:ext cx="1270000" cy="1905"/>
          </a:xfrm>
          <a:prstGeom prst="rect">
            <a:avLst/>
          </a:prstGeom>
        </p:spPr>
      </p:pic>
      <p:pic>
        <p:nvPicPr>
          <p:cNvPr id="940" name="Image"/>
          <p:cNvPicPr>
            <a:picLocks noChangeAspect="1"/>
          </p:cNvPicPr>
          <p:nvPr/>
        </p:nvPicPr>
        <p:blipFill>
          <a:blip r:embed="rId9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48630" y="394842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38594" y="3826637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5.563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11256"/>
            <a:ext cx="482803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Crediti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458970"/>
            <a:ext cx="549922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 crediti compresi nell'attivo circolante sono pari a € 102.593 (€ 154.066 nel precedente esercizio).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76140"/>
            <a:ext cx="615060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La composizione è  rappresentata nel prospetto seguente. Il fondo svalutazione crediti presente in bilancio di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93310"/>
            <a:ext cx="61480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euro 1.517 rappresenta il 10,72% dei crediti verso soggetti diversi da Ulss 8 e altri enti pubblici, del valore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110480"/>
            <a:ext cx="531444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euro 14.148 e si ritiene sufficentemente capiente a coprire eventuali rischi di mancato incasso.</a:t>
            </a:r>
            <a:endParaRPr sz="900">
              <a:latin typeface="Arial"/>
              <a:cs typeface="Arial"/>
            </a:endParaRPr>
          </a:p>
        </p:txBody>
      </p:sp>
      <p:pic>
        <p:nvPicPr>
          <p:cNvPr id="941" name="Image"/>
          <p:cNvPicPr>
            <a:picLocks noChangeAspect="1"/>
          </p:cNvPicPr>
          <p:nvPr/>
        </p:nvPicPr>
        <p:blipFill>
          <a:blip r:embed="rId9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471160"/>
            <a:ext cx="1460500" cy="271145"/>
          </a:xfrm>
          <a:prstGeom prst="rect">
            <a:avLst/>
          </a:prstGeom>
        </p:spPr>
      </p:pic>
      <p:pic>
        <p:nvPicPr>
          <p:cNvPr id="942" name="Image"/>
          <p:cNvPicPr>
            <a:picLocks noChangeAspect="1"/>
          </p:cNvPicPr>
          <p:nvPr/>
        </p:nvPicPr>
        <p:blipFill>
          <a:blip r:embed="rId9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471160"/>
            <a:ext cx="1460500" cy="271145"/>
          </a:xfrm>
          <a:prstGeom prst="rect">
            <a:avLst/>
          </a:prstGeom>
        </p:spPr>
      </p:pic>
      <p:pic>
        <p:nvPicPr>
          <p:cNvPr id="943" name="Image"/>
          <p:cNvPicPr>
            <a:picLocks noChangeAspect="1"/>
          </p:cNvPicPr>
          <p:nvPr/>
        </p:nvPicPr>
        <p:blipFill>
          <a:blip r:embed="rId9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471160"/>
            <a:ext cx="1905" cy="271145"/>
          </a:xfrm>
          <a:prstGeom prst="rect">
            <a:avLst/>
          </a:prstGeom>
        </p:spPr>
      </p:pic>
      <p:pic>
        <p:nvPicPr>
          <p:cNvPr id="944" name="Image"/>
          <p:cNvPicPr>
            <a:picLocks noChangeAspect="1"/>
          </p:cNvPicPr>
          <p:nvPr/>
        </p:nvPicPr>
        <p:blipFill>
          <a:blip r:embed="rId9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471160"/>
            <a:ext cx="1460500" cy="1905"/>
          </a:xfrm>
          <a:prstGeom prst="rect">
            <a:avLst/>
          </a:prstGeom>
        </p:spPr>
      </p:pic>
      <p:pic>
        <p:nvPicPr>
          <p:cNvPr id="945" name="Image"/>
          <p:cNvPicPr>
            <a:picLocks noChangeAspect="1"/>
          </p:cNvPicPr>
          <p:nvPr/>
        </p:nvPicPr>
        <p:blipFill>
          <a:blip r:embed="rId9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471159"/>
            <a:ext cx="1143000" cy="123190"/>
          </a:xfrm>
          <a:prstGeom prst="rect">
            <a:avLst/>
          </a:prstGeom>
        </p:spPr>
      </p:pic>
      <p:pic>
        <p:nvPicPr>
          <p:cNvPr id="946" name="Image"/>
          <p:cNvPicPr>
            <a:picLocks noChangeAspect="1"/>
          </p:cNvPicPr>
          <p:nvPr/>
        </p:nvPicPr>
        <p:blipFill>
          <a:blip r:embed="rId9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471159"/>
            <a:ext cx="1143000" cy="123190"/>
          </a:xfrm>
          <a:prstGeom prst="rect">
            <a:avLst/>
          </a:prstGeom>
        </p:spPr>
      </p:pic>
      <p:pic>
        <p:nvPicPr>
          <p:cNvPr id="947" name="Image"/>
          <p:cNvPicPr>
            <a:picLocks noChangeAspect="1"/>
          </p:cNvPicPr>
          <p:nvPr/>
        </p:nvPicPr>
        <p:blipFill>
          <a:blip r:embed="rId9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471159"/>
            <a:ext cx="1904" cy="123190"/>
          </a:xfrm>
          <a:prstGeom prst="rect">
            <a:avLst/>
          </a:prstGeom>
        </p:spPr>
      </p:pic>
      <p:pic>
        <p:nvPicPr>
          <p:cNvPr id="948" name="Image"/>
          <p:cNvPicPr>
            <a:picLocks noChangeAspect="1"/>
          </p:cNvPicPr>
          <p:nvPr/>
        </p:nvPicPr>
        <p:blipFill>
          <a:blip r:embed="rId9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471160"/>
            <a:ext cx="1143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404110" y="5478272"/>
            <a:ext cx="70632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Esigibili entro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49" name="Image"/>
          <p:cNvPicPr>
            <a:picLocks noChangeAspect="1"/>
          </p:cNvPicPr>
          <p:nvPr/>
        </p:nvPicPr>
        <p:blipFill>
          <a:blip r:embed="rId9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594350"/>
            <a:ext cx="1143000" cy="147955"/>
          </a:xfrm>
          <a:prstGeom prst="rect">
            <a:avLst/>
          </a:prstGeom>
        </p:spPr>
      </p:pic>
      <p:pic>
        <p:nvPicPr>
          <p:cNvPr id="950" name="Image"/>
          <p:cNvPicPr>
            <a:picLocks noChangeAspect="1"/>
          </p:cNvPicPr>
          <p:nvPr/>
        </p:nvPicPr>
        <p:blipFill>
          <a:blip r:embed="rId9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594350"/>
            <a:ext cx="1143000" cy="147955"/>
          </a:xfrm>
          <a:prstGeom prst="rect">
            <a:avLst/>
          </a:prstGeom>
        </p:spPr>
      </p:pic>
      <p:pic>
        <p:nvPicPr>
          <p:cNvPr id="951" name="Image"/>
          <p:cNvPicPr>
            <a:picLocks noChangeAspect="1"/>
          </p:cNvPicPr>
          <p:nvPr/>
        </p:nvPicPr>
        <p:blipFill>
          <a:blip r:embed="rId9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594350"/>
            <a:ext cx="1904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08530" y="5619242"/>
            <a:ext cx="109624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l'esercizio successivo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52" name="Image"/>
          <p:cNvPicPr>
            <a:picLocks noChangeAspect="1"/>
          </p:cNvPicPr>
          <p:nvPr/>
        </p:nvPicPr>
        <p:blipFill>
          <a:blip r:embed="rId9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471159"/>
            <a:ext cx="952500" cy="123190"/>
          </a:xfrm>
          <a:prstGeom prst="rect">
            <a:avLst/>
          </a:prstGeom>
        </p:spPr>
      </p:pic>
      <p:pic>
        <p:nvPicPr>
          <p:cNvPr id="953" name="Image"/>
          <p:cNvPicPr>
            <a:picLocks noChangeAspect="1"/>
          </p:cNvPicPr>
          <p:nvPr/>
        </p:nvPicPr>
        <p:blipFill>
          <a:blip r:embed="rId9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471159"/>
            <a:ext cx="952500" cy="123190"/>
          </a:xfrm>
          <a:prstGeom prst="rect">
            <a:avLst/>
          </a:prstGeom>
        </p:spPr>
      </p:pic>
      <p:pic>
        <p:nvPicPr>
          <p:cNvPr id="954" name="Image"/>
          <p:cNvPicPr>
            <a:picLocks noChangeAspect="1"/>
          </p:cNvPicPr>
          <p:nvPr/>
        </p:nvPicPr>
        <p:blipFill>
          <a:blip r:embed="rId9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471159"/>
            <a:ext cx="1904" cy="123190"/>
          </a:xfrm>
          <a:prstGeom prst="rect">
            <a:avLst/>
          </a:prstGeom>
        </p:spPr>
      </p:pic>
      <p:pic>
        <p:nvPicPr>
          <p:cNvPr id="955" name="Image"/>
          <p:cNvPicPr>
            <a:picLocks noChangeAspect="1"/>
          </p:cNvPicPr>
          <p:nvPr/>
        </p:nvPicPr>
        <p:blipFill>
          <a:blip r:embed="rId9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47116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68370" y="5478272"/>
            <a:ext cx="6727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Esigibili oltre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56" name="Image"/>
          <p:cNvPicPr>
            <a:picLocks noChangeAspect="1"/>
          </p:cNvPicPr>
          <p:nvPr/>
        </p:nvPicPr>
        <p:blipFill>
          <a:blip r:embed="rId9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594350"/>
            <a:ext cx="952500" cy="147955"/>
          </a:xfrm>
          <a:prstGeom prst="rect">
            <a:avLst/>
          </a:prstGeom>
        </p:spPr>
      </p:pic>
      <p:pic>
        <p:nvPicPr>
          <p:cNvPr id="957" name="Image"/>
          <p:cNvPicPr>
            <a:picLocks noChangeAspect="1"/>
          </p:cNvPicPr>
          <p:nvPr/>
        </p:nvPicPr>
        <p:blipFill>
          <a:blip r:embed="rId9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594350"/>
            <a:ext cx="952500" cy="147955"/>
          </a:xfrm>
          <a:prstGeom prst="rect">
            <a:avLst/>
          </a:prstGeom>
        </p:spPr>
      </p:pic>
      <p:pic>
        <p:nvPicPr>
          <p:cNvPr id="958" name="Image"/>
          <p:cNvPicPr>
            <a:picLocks noChangeAspect="1"/>
          </p:cNvPicPr>
          <p:nvPr/>
        </p:nvPicPr>
        <p:blipFill>
          <a:blip r:embed="rId9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594350"/>
            <a:ext cx="1904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545205" y="5619242"/>
            <a:ext cx="51834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59" name="Image"/>
          <p:cNvPicPr>
            <a:picLocks noChangeAspect="1"/>
          </p:cNvPicPr>
          <p:nvPr/>
        </p:nvPicPr>
        <p:blipFill>
          <a:blip r:embed="rId9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471159"/>
            <a:ext cx="952500" cy="123190"/>
          </a:xfrm>
          <a:prstGeom prst="rect">
            <a:avLst/>
          </a:prstGeom>
        </p:spPr>
      </p:pic>
      <p:pic>
        <p:nvPicPr>
          <p:cNvPr id="960" name="Image"/>
          <p:cNvPicPr>
            <a:picLocks noChangeAspect="1"/>
          </p:cNvPicPr>
          <p:nvPr/>
        </p:nvPicPr>
        <p:blipFill>
          <a:blip r:embed="rId9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471159"/>
            <a:ext cx="952500" cy="123190"/>
          </a:xfrm>
          <a:prstGeom prst="rect">
            <a:avLst/>
          </a:prstGeom>
        </p:spPr>
      </p:pic>
      <p:pic>
        <p:nvPicPr>
          <p:cNvPr id="961" name="Image"/>
          <p:cNvPicPr>
            <a:picLocks noChangeAspect="1"/>
          </p:cNvPicPr>
          <p:nvPr/>
        </p:nvPicPr>
        <p:blipFill>
          <a:blip r:embed="rId9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471159"/>
            <a:ext cx="1905" cy="123190"/>
          </a:xfrm>
          <a:prstGeom prst="rect">
            <a:avLst/>
          </a:prstGeom>
        </p:spPr>
      </p:pic>
      <p:pic>
        <p:nvPicPr>
          <p:cNvPr id="962" name="Image"/>
          <p:cNvPicPr>
            <a:picLocks noChangeAspect="1"/>
          </p:cNvPicPr>
          <p:nvPr/>
        </p:nvPicPr>
        <p:blipFill>
          <a:blip r:embed="rId9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47116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47845" y="5478272"/>
            <a:ext cx="81945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nominale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63" name="Image"/>
          <p:cNvPicPr>
            <a:picLocks noChangeAspect="1"/>
          </p:cNvPicPr>
          <p:nvPr/>
        </p:nvPicPr>
        <p:blipFill>
          <a:blip r:embed="rId9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594350"/>
            <a:ext cx="952500" cy="147955"/>
          </a:xfrm>
          <a:prstGeom prst="rect">
            <a:avLst/>
          </a:prstGeom>
        </p:spPr>
      </p:pic>
      <p:pic>
        <p:nvPicPr>
          <p:cNvPr id="964" name="Image"/>
          <p:cNvPicPr>
            <a:picLocks noChangeAspect="1"/>
          </p:cNvPicPr>
          <p:nvPr/>
        </p:nvPicPr>
        <p:blipFill>
          <a:blip r:embed="rId9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594350"/>
            <a:ext cx="952500" cy="147955"/>
          </a:xfrm>
          <a:prstGeom prst="rect">
            <a:avLst/>
          </a:prstGeom>
        </p:spPr>
      </p:pic>
      <p:pic>
        <p:nvPicPr>
          <p:cNvPr id="965" name="Image"/>
          <p:cNvPicPr>
            <a:picLocks noChangeAspect="1"/>
          </p:cNvPicPr>
          <p:nvPr/>
        </p:nvPicPr>
        <p:blipFill>
          <a:blip r:embed="rId9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59435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07560" y="5619242"/>
            <a:ext cx="29938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66" name="Image"/>
          <p:cNvPicPr>
            <a:picLocks noChangeAspect="1"/>
          </p:cNvPicPr>
          <p:nvPr/>
        </p:nvPicPr>
        <p:blipFill>
          <a:blip r:embed="rId9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471159"/>
            <a:ext cx="952500" cy="123190"/>
          </a:xfrm>
          <a:prstGeom prst="rect">
            <a:avLst/>
          </a:prstGeom>
        </p:spPr>
      </p:pic>
      <p:pic>
        <p:nvPicPr>
          <p:cNvPr id="967" name="Image"/>
          <p:cNvPicPr>
            <a:picLocks noChangeAspect="1"/>
          </p:cNvPicPr>
          <p:nvPr/>
        </p:nvPicPr>
        <p:blipFill>
          <a:blip r:embed="rId9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471159"/>
            <a:ext cx="952500" cy="123190"/>
          </a:xfrm>
          <a:prstGeom prst="rect">
            <a:avLst/>
          </a:prstGeom>
        </p:spPr>
      </p:pic>
      <p:pic>
        <p:nvPicPr>
          <p:cNvPr id="968" name="Image"/>
          <p:cNvPicPr>
            <a:picLocks noChangeAspect="1"/>
          </p:cNvPicPr>
          <p:nvPr/>
        </p:nvPicPr>
        <p:blipFill>
          <a:blip r:embed="rId9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471159"/>
            <a:ext cx="1905" cy="123190"/>
          </a:xfrm>
          <a:prstGeom prst="rect">
            <a:avLst/>
          </a:prstGeom>
        </p:spPr>
      </p:pic>
      <p:pic>
        <p:nvPicPr>
          <p:cNvPr id="969" name="Image"/>
          <p:cNvPicPr>
            <a:picLocks noChangeAspect="1"/>
          </p:cNvPicPr>
          <p:nvPr/>
        </p:nvPicPr>
        <p:blipFill>
          <a:blip r:embed="rId9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47116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39740" y="5478272"/>
            <a:ext cx="33970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(Fondi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70" name="Image"/>
          <p:cNvPicPr>
            <a:picLocks noChangeAspect="1"/>
          </p:cNvPicPr>
          <p:nvPr/>
        </p:nvPicPr>
        <p:blipFill>
          <a:blip r:embed="rId9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594350"/>
            <a:ext cx="952500" cy="147955"/>
          </a:xfrm>
          <a:prstGeom prst="rect">
            <a:avLst/>
          </a:prstGeom>
        </p:spPr>
      </p:pic>
      <p:pic>
        <p:nvPicPr>
          <p:cNvPr id="971" name="Image"/>
          <p:cNvPicPr>
            <a:picLocks noChangeAspect="1"/>
          </p:cNvPicPr>
          <p:nvPr/>
        </p:nvPicPr>
        <p:blipFill>
          <a:blip r:embed="rId9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594350"/>
            <a:ext cx="952500" cy="147955"/>
          </a:xfrm>
          <a:prstGeom prst="rect">
            <a:avLst/>
          </a:prstGeom>
        </p:spPr>
      </p:pic>
      <p:pic>
        <p:nvPicPr>
          <p:cNvPr id="972" name="Image"/>
          <p:cNvPicPr>
            <a:picLocks noChangeAspect="1"/>
          </p:cNvPicPr>
          <p:nvPr/>
        </p:nvPicPr>
        <p:blipFill>
          <a:blip r:embed="rId9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59435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35575" y="5619242"/>
            <a:ext cx="94922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rischi/svalutazioni)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73" name="Image"/>
          <p:cNvPicPr>
            <a:picLocks noChangeAspect="1"/>
          </p:cNvPicPr>
          <p:nvPr/>
        </p:nvPicPr>
        <p:blipFill>
          <a:blip r:embed="rId9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5471160"/>
            <a:ext cx="952500" cy="271145"/>
          </a:xfrm>
          <a:prstGeom prst="rect">
            <a:avLst/>
          </a:prstGeom>
        </p:spPr>
      </p:pic>
      <p:pic>
        <p:nvPicPr>
          <p:cNvPr id="974" name="Image"/>
          <p:cNvPicPr>
            <a:picLocks noChangeAspect="1"/>
          </p:cNvPicPr>
          <p:nvPr/>
        </p:nvPicPr>
        <p:blipFill>
          <a:blip r:embed="rId9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5471160"/>
            <a:ext cx="952500" cy="271145"/>
          </a:xfrm>
          <a:prstGeom prst="rect">
            <a:avLst/>
          </a:prstGeom>
        </p:spPr>
      </p:pic>
      <p:pic>
        <p:nvPicPr>
          <p:cNvPr id="975" name="Image"/>
          <p:cNvPicPr>
            <a:picLocks noChangeAspect="1"/>
          </p:cNvPicPr>
          <p:nvPr/>
        </p:nvPicPr>
        <p:blipFill>
          <a:blip r:embed="rId9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5471160"/>
            <a:ext cx="1905" cy="271145"/>
          </a:xfrm>
          <a:prstGeom prst="rect">
            <a:avLst/>
          </a:prstGeom>
        </p:spPr>
      </p:pic>
      <p:pic>
        <p:nvPicPr>
          <p:cNvPr id="976" name="Image"/>
          <p:cNvPicPr>
            <a:picLocks noChangeAspect="1"/>
          </p:cNvPicPr>
          <p:nvPr/>
        </p:nvPicPr>
        <p:blipFill>
          <a:blip r:embed="rId9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5471160"/>
            <a:ext cx="1905" cy="271145"/>
          </a:xfrm>
          <a:prstGeom prst="rect">
            <a:avLst/>
          </a:prstGeom>
        </p:spPr>
      </p:pic>
      <p:pic>
        <p:nvPicPr>
          <p:cNvPr id="977" name="Image"/>
          <p:cNvPicPr>
            <a:picLocks noChangeAspect="1"/>
          </p:cNvPicPr>
          <p:nvPr/>
        </p:nvPicPr>
        <p:blipFill>
          <a:blip r:embed="rId9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547116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53175" y="5558282"/>
            <a:ext cx="61740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netto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78" name="Image"/>
          <p:cNvPicPr>
            <a:picLocks noChangeAspect="1"/>
          </p:cNvPicPr>
          <p:nvPr/>
        </p:nvPicPr>
        <p:blipFill>
          <a:blip r:embed="rId9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42305"/>
            <a:ext cx="1460500" cy="149225"/>
          </a:xfrm>
          <a:prstGeom prst="rect">
            <a:avLst/>
          </a:prstGeom>
        </p:spPr>
      </p:pic>
      <p:pic>
        <p:nvPicPr>
          <p:cNvPr id="979" name="Image"/>
          <p:cNvPicPr>
            <a:picLocks noChangeAspect="1"/>
          </p:cNvPicPr>
          <p:nvPr/>
        </p:nvPicPr>
        <p:blipFill>
          <a:blip r:embed="rId9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42305"/>
            <a:ext cx="1460500" cy="149225"/>
          </a:xfrm>
          <a:prstGeom prst="rect">
            <a:avLst/>
          </a:prstGeom>
        </p:spPr>
      </p:pic>
      <p:pic>
        <p:nvPicPr>
          <p:cNvPr id="980" name="Image"/>
          <p:cNvPicPr>
            <a:picLocks noChangeAspect="1"/>
          </p:cNvPicPr>
          <p:nvPr/>
        </p:nvPicPr>
        <p:blipFill>
          <a:blip r:embed="rId9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42305"/>
            <a:ext cx="1905" cy="149225"/>
          </a:xfrm>
          <a:prstGeom prst="rect">
            <a:avLst/>
          </a:prstGeom>
        </p:spPr>
      </p:pic>
      <p:pic>
        <p:nvPicPr>
          <p:cNvPr id="981" name="Image"/>
          <p:cNvPicPr>
            <a:picLocks noChangeAspect="1"/>
          </p:cNvPicPr>
          <p:nvPr/>
        </p:nvPicPr>
        <p:blipFill>
          <a:blip r:embed="rId9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42305"/>
            <a:ext cx="1460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769737"/>
            <a:ext cx="63564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Verso clienti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82" name="Image"/>
          <p:cNvPicPr>
            <a:picLocks noChangeAspect="1"/>
          </p:cNvPicPr>
          <p:nvPr/>
        </p:nvPicPr>
        <p:blipFill>
          <a:blip r:embed="rId9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742305"/>
            <a:ext cx="1904" cy="149225"/>
          </a:xfrm>
          <a:prstGeom prst="rect">
            <a:avLst/>
          </a:prstGeom>
        </p:spPr>
      </p:pic>
      <p:pic>
        <p:nvPicPr>
          <p:cNvPr id="983" name="Image"/>
          <p:cNvPicPr>
            <a:picLocks noChangeAspect="1"/>
          </p:cNvPicPr>
          <p:nvPr/>
        </p:nvPicPr>
        <p:blipFill>
          <a:blip r:embed="rId9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742305"/>
            <a:ext cx="1143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989580" y="5769737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90.159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84" name="Image"/>
          <p:cNvPicPr>
            <a:picLocks noChangeAspect="1"/>
          </p:cNvPicPr>
          <p:nvPr/>
        </p:nvPicPr>
        <p:blipFill>
          <a:blip r:embed="rId9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742305"/>
            <a:ext cx="1904" cy="149225"/>
          </a:xfrm>
          <a:prstGeom prst="rect">
            <a:avLst/>
          </a:prstGeom>
        </p:spPr>
      </p:pic>
      <p:pic>
        <p:nvPicPr>
          <p:cNvPr id="985" name="Image"/>
          <p:cNvPicPr>
            <a:picLocks noChangeAspect="1"/>
          </p:cNvPicPr>
          <p:nvPr/>
        </p:nvPicPr>
        <p:blipFill>
          <a:blip r:embed="rId9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74230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96715" y="576973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86" name="Image"/>
          <p:cNvPicPr>
            <a:picLocks noChangeAspect="1"/>
          </p:cNvPicPr>
          <p:nvPr/>
        </p:nvPicPr>
        <p:blipFill>
          <a:blip r:embed="rId9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742305"/>
            <a:ext cx="1905" cy="149225"/>
          </a:xfrm>
          <a:prstGeom prst="rect">
            <a:avLst/>
          </a:prstGeom>
        </p:spPr>
      </p:pic>
      <p:pic>
        <p:nvPicPr>
          <p:cNvPr id="987" name="Image"/>
          <p:cNvPicPr>
            <a:picLocks noChangeAspect="1"/>
          </p:cNvPicPr>
          <p:nvPr/>
        </p:nvPicPr>
        <p:blipFill>
          <a:blip r:embed="rId9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74230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894580" y="576973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90.159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88" name="Image"/>
          <p:cNvPicPr>
            <a:picLocks noChangeAspect="1"/>
          </p:cNvPicPr>
          <p:nvPr/>
        </p:nvPicPr>
        <p:blipFill>
          <a:blip r:embed="rId9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742305"/>
            <a:ext cx="1905" cy="149225"/>
          </a:xfrm>
          <a:prstGeom prst="rect">
            <a:avLst/>
          </a:prstGeom>
        </p:spPr>
      </p:pic>
      <p:pic>
        <p:nvPicPr>
          <p:cNvPr id="989" name="Image"/>
          <p:cNvPicPr>
            <a:picLocks noChangeAspect="1"/>
          </p:cNvPicPr>
          <p:nvPr/>
        </p:nvPicPr>
        <p:blipFill>
          <a:blip r:embed="rId9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74230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903595" y="5769737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1.517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90" name="Image"/>
          <p:cNvPicPr>
            <a:picLocks noChangeAspect="1"/>
          </p:cNvPicPr>
          <p:nvPr/>
        </p:nvPicPr>
        <p:blipFill>
          <a:blip r:embed="rId9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5742305"/>
            <a:ext cx="1905" cy="149225"/>
          </a:xfrm>
          <a:prstGeom prst="rect">
            <a:avLst/>
          </a:prstGeom>
        </p:spPr>
      </p:pic>
      <p:pic>
        <p:nvPicPr>
          <p:cNvPr id="991" name="Image"/>
          <p:cNvPicPr>
            <a:picLocks noChangeAspect="1"/>
          </p:cNvPicPr>
          <p:nvPr/>
        </p:nvPicPr>
        <p:blipFill>
          <a:blip r:embed="rId9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5742305"/>
            <a:ext cx="1905" cy="149225"/>
          </a:xfrm>
          <a:prstGeom prst="rect">
            <a:avLst/>
          </a:prstGeom>
        </p:spPr>
      </p:pic>
      <p:pic>
        <p:nvPicPr>
          <p:cNvPr id="992" name="Image"/>
          <p:cNvPicPr>
            <a:picLocks noChangeAspect="1"/>
          </p:cNvPicPr>
          <p:nvPr/>
        </p:nvPicPr>
        <p:blipFill>
          <a:blip r:embed="rId9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574230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99580" y="5769737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88.642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93" name="Image"/>
          <p:cNvPicPr>
            <a:picLocks noChangeAspect="1"/>
          </p:cNvPicPr>
          <p:nvPr/>
        </p:nvPicPr>
        <p:blipFill>
          <a:blip r:embed="rId9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91530"/>
            <a:ext cx="1460500" cy="151130"/>
          </a:xfrm>
          <a:prstGeom prst="rect">
            <a:avLst/>
          </a:prstGeom>
        </p:spPr>
      </p:pic>
      <p:pic>
        <p:nvPicPr>
          <p:cNvPr id="994" name="Image"/>
          <p:cNvPicPr>
            <a:picLocks noChangeAspect="1"/>
          </p:cNvPicPr>
          <p:nvPr/>
        </p:nvPicPr>
        <p:blipFill>
          <a:blip r:embed="rId9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91530"/>
            <a:ext cx="1460500" cy="151130"/>
          </a:xfrm>
          <a:prstGeom prst="rect">
            <a:avLst/>
          </a:prstGeom>
        </p:spPr>
      </p:pic>
      <p:pic>
        <p:nvPicPr>
          <p:cNvPr id="995" name="Image"/>
          <p:cNvPicPr>
            <a:picLocks noChangeAspect="1"/>
          </p:cNvPicPr>
          <p:nvPr/>
        </p:nvPicPr>
        <p:blipFill>
          <a:blip r:embed="rId9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91530"/>
            <a:ext cx="1905" cy="151130"/>
          </a:xfrm>
          <a:prstGeom prst="rect">
            <a:avLst/>
          </a:prstGeom>
        </p:spPr>
      </p:pic>
      <p:pic>
        <p:nvPicPr>
          <p:cNvPr id="996" name="Image"/>
          <p:cNvPicPr>
            <a:picLocks noChangeAspect="1"/>
          </p:cNvPicPr>
          <p:nvPr/>
        </p:nvPicPr>
        <p:blipFill>
          <a:blip r:embed="rId9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91530"/>
            <a:ext cx="1460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918327"/>
            <a:ext cx="76521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Crediti tributari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97" name="Image"/>
          <p:cNvPicPr>
            <a:picLocks noChangeAspect="1"/>
          </p:cNvPicPr>
          <p:nvPr/>
        </p:nvPicPr>
        <p:blipFill>
          <a:blip r:embed="rId9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891530"/>
            <a:ext cx="1904" cy="151130"/>
          </a:xfrm>
          <a:prstGeom prst="rect">
            <a:avLst/>
          </a:prstGeom>
        </p:spPr>
      </p:pic>
      <p:pic>
        <p:nvPicPr>
          <p:cNvPr id="998" name="Image"/>
          <p:cNvPicPr>
            <a:picLocks noChangeAspect="1"/>
          </p:cNvPicPr>
          <p:nvPr/>
        </p:nvPicPr>
        <p:blipFill>
          <a:blip r:embed="rId9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5891530"/>
            <a:ext cx="1143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989580" y="5918327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10.099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999" name="Image"/>
          <p:cNvPicPr>
            <a:picLocks noChangeAspect="1"/>
          </p:cNvPicPr>
          <p:nvPr/>
        </p:nvPicPr>
        <p:blipFill>
          <a:blip r:embed="rId9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891530"/>
            <a:ext cx="1904" cy="151130"/>
          </a:xfrm>
          <a:prstGeom prst="rect">
            <a:avLst/>
          </a:prstGeom>
        </p:spPr>
      </p:pic>
      <p:pic>
        <p:nvPicPr>
          <p:cNvPr id="1000" name="Image"/>
          <p:cNvPicPr>
            <a:picLocks noChangeAspect="1"/>
          </p:cNvPicPr>
          <p:nvPr/>
        </p:nvPicPr>
        <p:blipFill>
          <a:blip r:embed="rId10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589153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96715" y="591832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01" name="Image"/>
          <p:cNvPicPr>
            <a:picLocks noChangeAspect="1"/>
          </p:cNvPicPr>
          <p:nvPr/>
        </p:nvPicPr>
        <p:blipFill>
          <a:blip r:embed="rId10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891530"/>
            <a:ext cx="1905" cy="151130"/>
          </a:xfrm>
          <a:prstGeom prst="rect">
            <a:avLst/>
          </a:prstGeom>
        </p:spPr>
      </p:pic>
      <p:pic>
        <p:nvPicPr>
          <p:cNvPr id="1002" name="Image"/>
          <p:cNvPicPr>
            <a:picLocks noChangeAspect="1"/>
          </p:cNvPicPr>
          <p:nvPr/>
        </p:nvPicPr>
        <p:blipFill>
          <a:blip r:embed="rId10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589153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894580" y="591832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10.099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03" name="Image"/>
          <p:cNvPicPr>
            <a:picLocks noChangeAspect="1"/>
          </p:cNvPicPr>
          <p:nvPr/>
        </p:nvPicPr>
        <p:blipFill>
          <a:blip r:embed="rId10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891530"/>
            <a:ext cx="952500" cy="151130"/>
          </a:xfrm>
          <a:prstGeom prst="rect">
            <a:avLst/>
          </a:prstGeom>
        </p:spPr>
      </p:pic>
      <p:pic>
        <p:nvPicPr>
          <p:cNvPr id="1004" name="Image"/>
          <p:cNvPicPr>
            <a:picLocks noChangeAspect="1"/>
          </p:cNvPicPr>
          <p:nvPr/>
        </p:nvPicPr>
        <p:blipFill>
          <a:blip r:embed="rId10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891530"/>
            <a:ext cx="952500" cy="151130"/>
          </a:xfrm>
          <a:prstGeom prst="rect">
            <a:avLst/>
          </a:prstGeom>
        </p:spPr>
      </p:pic>
      <p:pic>
        <p:nvPicPr>
          <p:cNvPr id="1005" name="Image"/>
          <p:cNvPicPr>
            <a:picLocks noChangeAspect="1"/>
          </p:cNvPicPr>
          <p:nvPr/>
        </p:nvPicPr>
        <p:blipFill>
          <a:blip r:embed="rId10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891530"/>
            <a:ext cx="1905" cy="151130"/>
          </a:xfrm>
          <a:prstGeom prst="rect">
            <a:avLst/>
          </a:prstGeom>
        </p:spPr>
      </p:pic>
      <p:pic>
        <p:nvPicPr>
          <p:cNvPr id="1006" name="Image"/>
          <p:cNvPicPr>
            <a:picLocks noChangeAspect="1"/>
          </p:cNvPicPr>
          <p:nvPr/>
        </p:nvPicPr>
        <p:blipFill>
          <a:blip r:embed="rId10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5891530"/>
            <a:ext cx="952500" cy="1905"/>
          </a:xfrm>
          <a:prstGeom prst="rect">
            <a:avLst/>
          </a:prstGeom>
        </p:spPr>
      </p:pic>
      <p:pic>
        <p:nvPicPr>
          <p:cNvPr id="1007" name="Image"/>
          <p:cNvPicPr>
            <a:picLocks noChangeAspect="1"/>
          </p:cNvPicPr>
          <p:nvPr/>
        </p:nvPicPr>
        <p:blipFill>
          <a:blip r:embed="rId10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5891530"/>
            <a:ext cx="1905" cy="151130"/>
          </a:xfrm>
          <a:prstGeom prst="rect">
            <a:avLst/>
          </a:prstGeom>
        </p:spPr>
      </p:pic>
      <p:pic>
        <p:nvPicPr>
          <p:cNvPr id="1008" name="Image"/>
          <p:cNvPicPr>
            <a:picLocks noChangeAspect="1"/>
          </p:cNvPicPr>
          <p:nvPr/>
        </p:nvPicPr>
        <p:blipFill>
          <a:blip r:embed="rId10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5891530"/>
            <a:ext cx="1905" cy="151130"/>
          </a:xfrm>
          <a:prstGeom prst="rect">
            <a:avLst/>
          </a:prstGeom>
        </p:spPr>
      </p:pic>
      <p:pic>
        <p:nvPicPr>
          <p:cNvPr id="1009" name="Image"/>
          <p:cNvPicPr>
            <a:picLocks noChangeAspect="1"/>
          </p:cNvPicPr>
          <p:nvPr/>
        </p:nvPicPr>
        <p:blipFill>
          <a:blip r:embed="rId10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589153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99580" y="5918327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10.099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10" name="Image"/>
          <p:cNvPicPr>
            <a:picLocks noChangeAspect="1"/>
          </p:cNvPicPr>
          <p:nvPr/>
        </p:nvPicPr>
        <p:blipFill>
          <a:blip r:embed="rId10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042660"/>
            <a:ext cx="1460500" cy="149225"/>
          </a:xfrm>
          <a:prstGeom prst="rect">
            <a:avLst/>
          </a:prstGeom>
        </p:spPr>
      </p:pic>
      <p:pic>
        <p:nvPicPr>
          <p:cNvPr id="1011" name="Image"/>
          <p:cNvPicPr>
            <a:picLocks noChangeAspect="1"/>
          </p:cNvPicPr>
          <p:nvPr/>
        </p:nvPicPr>
        <p:blipFill>
          <a:blip r:embed="rId10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042660"/>
            <a:ext cx="1460500" cy="149225"/>
          </a:xfrm>
          <a:prstGeom prst="rect">
            <a:avLst/>
          </a:prstGeom>
        </p:spPr>
      </p:pic>
      <p:pic>
        <p:nvPicPr>
          <p:cNvPr id="1012" name="Image"/>
          <p:cNvPicPr>
            <a:picLocks noChangeAspect="1"/>
          </p:cNvPicPr>
          <p:nvPr/>
        </p:nvPicPr>
        <p:blipFill>
          <a:blip r:embed="rId10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042660"/>
            <a:ext cx="1905" cy="149225"/>
          </a:xfrm>
          <a:prstGeom prst="rect">
            <a:avLst/>
          </a:prstGeom>
        </p:spPr>
      </p:pic>
      <p:pic>
        <p:nvPicPr>
          <p:cNvPr id="1013" name="Image"/>
          <p:cNvPicPr>
            <a:picLocks noChangeAspect="1"/>
          </p:cNvPicPr>
          <p:nvPr/>
        </p:nvPicPr>
        <p:blipFill>
          <a:blip r:embed="rId10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042660"/>
            <a:ext cx="1460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068822"/>
            <a:ext cx="52769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Verso altri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14" name="Image"/>
          <p:cNvPicPr>
            <a:picLocks noChangeAspect="1"/>
          </p:cNvPicPr>
          <p:nvPr/>
        </p:nvPicPr>
        <p:blipFill>
          <a:blip r:embed="rId10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6042660"/>
            <a:ext cx="1904" cy="149225"/>
          </a:xfrm>
          <a:prstGeom prst="rect">
            <a:avLst/>
          </a:prstGeom>
        </p:spPr>
      </p:pic>
      <p:pic>
        <p:nvPicPr>
          <p:cNvPr id="1015" name="Image"/>
          <p:cNvPicPr>
            <a:picLocks noChangeAspect="1"/>
          </p:cNvPicPr>
          <p:nvPr/>
        </p:nvPicPr>
        <p:blipFill>
          <a:blip r:embed="rId10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6042660"/>
            <a:ext cx="1143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046095" y="6068822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3.852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16" name="Image"/>
          <p:cNvPicPr>
            <a:picLocks noChangeAspect="1"/>
          </p:cNvPicPr>
          <p:nvPr/>
        </p:nvPicPr>
        <p:blipFill>
          <a:blip r:embed="rId10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6042660"/>
            <a:ext cx="1904" cy="149225"/>
          </a:xfrm>
          <a:prstGeom prst="rect">
            <a:avLst/>
          </a:prstGeom>
        </p:spPr>
      </p:pic>
      <p:pic>
        <p:nvPicPr>
          <p:cNvPr id="1017" name="Image"/>
          <p:cNvPicPr>
            <a:picLocks noChangeAspect="1"/>
          </p:cNvPicPr>
          <p:nvPr/>
        </p:nvPicPr>
        <p:blipFill>
          <a:blip r:embed="rId10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604266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96715" y="606882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18" name="Image"/>
          <p:cNvPicPr>
            <a:picLocks noChangeAspect="1"/>
          </p:cNvPicPr>
          <p:nvPr/>
        </p:nvPicPr>
        <p:blipFill>
          <a:blip r:embed="rId10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6042660"/>
            <a:ext cx="1905" cy="149225"/>
          </a:xfrm>
          <a:prstGeom prst="rect">
            <a:avLst/>
          </a:prstGeom>
        </p:spPr>
      </p:pic>
      <p:pic>
        <p:nvPicPr>
          <p:cNvPr id="1019" name="Image"/>
          <p:cNvPicPr>
            <a:picLocks noChangeAspect="1"/>
          </p:cNvPicPr>
          <p:nvPr/>
        </p:nvPicPr>
        <p:blipFill>
          <a:blip r:embed="rId10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604266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51095" y="6068822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3.852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20" name="Image"/>
          <p:cNvPicPr>
            <a:picLocks noChangeAspect="1"/>
          </p:cNvPicPr>
          <p:nvPr/>
        </p:nvPicPr>
        <p:blipFill>
          <a:blip r:embed="rId10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6042660"/>
            <a:ext cx="1905" cy="149225"/>
          </a:xfrm>
          <a:prstGeom prst="rect">
            <a:avLst/>
          </a:prstGeom>
        </p:spPr>
      </p:pic>
      <p:pic>
        <p:nvPicPr>
          <p:cNvPr id="1021" name="Image"/>
          <p:cNvPicPr>
            <a:picLocks noChangeAspect="1"/>
          </p:cNvPicPr>
          <p:nvPr/>
        </p:nvPicPr>
        <p:blipFill>
          <a:blip r:embed="rId10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604266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101715" y="606882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22" name="Image"/>
          <p:cNvPicPr>
            <a:picLocks noChangeAspect="1"/>
          </p:cNvPicPr>
          <p:nvPr/>
        </p:nvPicPr>
        <p:blipFill>
          <a:blip r:embed="rId10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6042660"/>
            <a:ext cx="1905" cy="149225"/>
          </a:xfrm>
          <a:prstGeom prst="rect">
            <a:avLst/>
          </a:prstGeom>
        </p:spPr>
      </p:pic>
      <p:pic>
        <p:nvPicPr>
          <p:cNvPr id="1023" name="Image"/>
          <p:cNvPicPr>
            <a:picLocks noChangeAspect="1"/>
          </p:cNvPicPr>
          <p:nvPr/>
        </p:nvPicPr>
        <p:blipFill>
          <a:blip r:embed="rId10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6042660"/>
            <a:ext cx="1905" cy="149225"/>
          </a:xfrm>
          <a:prstGeom prst="rect">
            <a:avLst/>
          </a:prstGeom>
        </p:spPr>
      </p:pic>
      <p:pic>
        <p:nvPicPr>
          <p:cNvPr id="1024" name="Image"/>
          <p:cNvPicPr>
            <a:picLocks noChangeAspect="1"/>
          </p:cNvPicPr>
          <p:nvPr/>
        </p:nvPicPr>
        <p:blipFill>
          <a:blip r:embed="rId10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604266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856094" y="6068822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3.852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25" name="Image"/>
          <p:cNvPicPr>
            <a:picLocks noChangeAspect="1"/>
          </p:cNvPicPr>
          <p:nvPr/>
        </p:nvPicPr>
        <p:blipFill>
          <a:blip r:embed="rId10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91885"/>
            <a:ext cx="1460500" cy="149225"/>
          </a:xfrm>
          <a:prstGeom prst="rect">
            <a:avLst/>
          </a:prstGeom>
        </p:spPr>
      </p:pic>
      <p:pic>
        <p:nvPicPr>
          <p:cNvPr id="1026" name="Image"/>
          <p:cNvPicPr>
            <a:picLocks noChangeAspect="1"/>
          </p:cNvPicPr>
          <p:nvPr/>
        </p:nvPicPr>
        <p:blipFill>
          <a:blip r:embed="rId10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91885"/>
            <a:ext cx="1460500" cy="149225"/>
          </a:xfrm>
          <a:prstGeom prst="rect">
            <a:avLst/>
          </a:prstGeom>
        </p:spPr>
      </p:pic>
      <p:pic>
        <p:nvPicPr>
          <p:cNvPr id="1027" name="Image"/>
          <p:cNvPicPr>
            <a:picLocks noChangeAspect="1"/>
          </p:cNvPicPr>
          <p:nvPr/>
        </p:nvPicPr>
        <p:blipFill>
          <a:blip r:embed="rId10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91885"/>
            <a:ext cx="1905" cy="149225"/>
          </a:xfrm>
          <a:prstGeom prst="rect">
            <a:avLst/>
          </a:prstGeom>
        </p:spPr>
      </p:pic>
      <p:pic>
        <p:nvPicPr>
          <p:cNvPr id="1028" name="Image"/>
          <p:cNvPicPr>
            <a:picLocks noChangeAspect="1"/>
          </p:cNvPicPr>
          <p:nvPr/>
        </p:nvPicPr>
        <p:blipFill>
          <a:blip r:embed="rId10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91885"/>
            <a:ext cx="1460500" cy="1905"/>
          </a:xfrm>
          <a:prstGeom prst="rect">
            <a:avLst/>
          </a:prstGeom>
        </p:spPr>
      </p:pic>
      <p:pic>
        <p:nvPicPr>
          <p:cNvPr id="1029" name="Image"/>
          <p:cNvPicPr>
            <a:picLocks noChangeAspect="1"/>
          </p:cNvPicPr>
          <p:nvPr/>
        </p:nvPicPr>
        <p:blipFill>
          <a:blip r:embed="rId10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339205"/>
            <a:ext cx="1460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219317"/>
            <a:ext cx="32731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30" name="Image"/>
          <p:cNvPicPr>
            <a:picLocks noChangeAspect="1"/>
          </p:cNvPicPr>
          <p:nvPr/>
        </p:nvPicPr>
        <p:blipFill>
          <a:blip r:embed="rId10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6191885"/>
            <a:ext cx="1904" cy="149225"/>
          </a:xfrm>
          <a:prstGeom prst="rect">
            <a:avLst/>
          </a:prstGeom>
        </p:spPr>
      </p:pic>
      <p:pic>
        <p:nvPicPr>
          <p:cNvPr id="1031" name="Image"/>
          <p:cNvPicPr>
            <a:picLocks noChangeAspect="1"/>
          </p:cNvPicPr>
          <p:nvPr/>
        </p:nvPicPr>
        <p:blipFill>
          <a:blip r:embed="rId10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6191885"/>
            <a:ext cx="1143000" cy="1905"/>
          </a:xfrm>
          <a:prstGeom prst="rect">
            <a:avLst/>
          </a:prstGeom>
        </p:spPr>
      </p:pic>
      <p:pic>
        <p:nvPicPr>
          <p:cNvPr id="1032" name="Image"/>
          <p:cNvPicPr>
            <a:picLocks noChangeAspect="1"/>
          </p:cNvPicPr>
          <p:nvPr/>
        </p:nvPicPr>
        <p:blipFill>
          <a:blip r:embed="rId10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183130" y="6339205"/>
            <a:ext cx="1143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933700" y="6219317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104.110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33" name="Image"/>
          <p:cNvPicPr>
            <a:picLocks noChangeAspect="1"/>
          </p:cNvPicPr>
          <p:nvPr/>
        </p:nvPicPr>
        <p:blipFill>
          <a:blip r:embed="rId10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6191885"/>
            <a:ext cx="1904" cy="149225"/>
          </a:xfrm>
          <a:prstGeom prst="rect">
            <a:avLst/>
          </a:prstGeom>
        </p:spPr>
      </p:pic>
      <p:pic>
        <p:nvPicPr>
          <p:cNvPr id="1034" name="Image"/>
          <p:cNvPicPr>
            <a:picLocks noChangeAspect="1"/>
          </p:cNvPicPr>
          <p:nvPr/>
        </p:nvPicPr>
        <p:blipFill>
          <a:blip r:embed="rId10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6191885"/>
            <a:ext cx="952500" cy="1905"/>
          </a:xfrm>
          <a:prstGeom prst="rect">
            <a:avLst/>
          </a:prstGeom>
        </p:spPr>
      </p:pic>
      <p:pic>
        <p:nvPicPr>
          <p:cNvPr id="1035" name="Image"/>
          <p:cNvPicPr>
            <a:picLocks noChangeAspect="1"/>
          </p:cNvPicPr>
          <p:nvPr/>
        </p:nvPicPr>
        <p:blipFill>
          <a:blip r:embed="rId10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326130" y="633920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96715" y="621931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36" name="Image"/>
          <p:cNvPicPr>
            <a:picLocks noChangeAspect="1"/>
          </p:cNvPicPr>
          <p:nvPr/>
        </p:nvPicPr>
        <p:blipFill>
          <a:blip r:embed="rId10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6191885"/>
            <a:ext cx="1905" cy="149225"/>
          </a:xfrm>
          <a:prstGeom prst="rect">
            <a:avLst/>
          </a:prstGeom>
        </p:spPr>
      </p:pic>
      <p:pic>
        <p:nvPicPr>
          <p:cNvPr id="1037" name="Image"/>
          <p:cNvPicPr>
            <a:picLocks noChangeAspect="1"/>
          </p:cNvPicPr>
          <p:nvPr/>
        </p:nvPicPr>
        <p:blipFill>
          <a:blip r:embed="rId10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6191885"/>
            <a:ext cx="952500" cy="1905"/>
          </a:xfrm>
          <a:prstGeom prst="rect">
            <a:avLst/>
          </a:prstGeom>
        </p:spPr>
      </p:pic>
      <p:pic>
        <p:nvPicPr>
          <p:cNvPr id="1038" name="Image"/>
          <p:cNvPicPr>
            <a:picLocks noChangeAspect="1"/>
          </p:cNvPicPr>
          <p:nvPr/>
        </p:nvPicPr>
        <p:blipFill>
          <a:blip r:embed="rId10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78630" y="633920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838700" y="6219317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104.110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39" name="Image"/>
          <p:cNvPicPr>
            <a:picLocks noChangeAspect="1"/>
          </p:cNvPicPr>
          <p:nvPr/>
        </p:nvPicPr>
        <p:blipFill>
          <a:blip r:embed="rId10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6191885"/>
            <a:ext cx="1905" cy="149225"/>
          </a:xfrm>
          <a:prstGeom prst="rect">
            <a:avLst/>
          </a:prstGeom>
        </p:spPr>
      </p:pic>
      <p:pic>
        <p:nvPicPr>
          <p:cNvPr id="1040" name="Image"/>
          <p:cNvPicPr>
            <a:picLocks noChangeAspect="1"/>
          </p:cNvPicPr>
          <p:nvPr/>
        </p:nvPicPr>
        <p:blipFill>
          <a:blip r:embed="rId10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6191885"/>
            <a:ext cx="952500" cy="1905"/>
          </a:xfrm>
          <a:prstGeom prst="rect">
            <a:avLst/>
          </a:prstGeom>
        </p:spPr>
      </p:pic>
      <p:pic>
        <p:nvPicPr>
          <p:cNvPr id="1041" name="Image"/>
          <p:cNvPicPr>
            <a:picLocks noChangeAspect="1"/>
          </p:cNvPicPr>
          <p:nvPr/>
        </p:nvPicPr>
        <p:blipFill>
          <a:blip r:embed="rId10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231130" y="633920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903595" y="6219317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1.517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42" name="Image"/>
          <p:cNvPicPr>
            <a:picLocks noChangeAspect="1"/>
          </p:cNvPicPr>
          <p:nvPr/>
        </p:nvPicPr>
        <p:blipFill>
          <a:blip r:embed="rId10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6191885"/>
            <a:ext cx="1905" cy="149225"/>
          </a:xfrm>
          <a:prstGeom prst="rect">
            <a:avLst/>
          </a:prstGeom>
        </p:spPr>
      </p:pic>
      <p:pic>
        <p:nvPicPr>
          <p:cNvPr id="1043" name="Image"/>
          <p:cNvPicPr>
            <a:picLocks noChangeAspect="1"/>
          </p:cNvPicPr>
          <p:nvPr/>
        </p:nvPicPr>
        <p:blipFill>
          <a:blip r:embed="rId10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6191885"/>
            <a:ext cx="1905" cy="149225"/>
          </a:xfrm>
          <a:prstGeom prst="rect">
            <a:avLst/>
          </a:prstGeom>
        </p:spPr>
      </p:pic>
      <p:pic>
        <p:nvPicPr>
          <p:cNvPr id="1044" name="Image"/>
          <p:cNvPicPr>
            <a:picLocks noChangeAspect="1"/>
          </p:cNvPicPr>
          <p:nvPr/>
        </p:nvPicPr>
        <p:blipFill>
          <a:blip r:embed="rId10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6191885"/>
            <a:ext cx="952500" cy="1905"/>
          </a:xfrm>
          <a:prstGeom prst="rect">
            <a:avLst/>
          </a:prstGeom>
        </p:spPr>
      </p:pic>
      <p:pic>
        <p:nvPicPr>
          <p:cNvPr id="1045" name="Image"/>
          <p:cNvPicPr>
            <a:picLocks noChangeAspect="1"/>
          </p:cNvPicPr>
          <p:nvPr/>
        </p:nvPicPr>
        <p:blipFill>
          <a:blip r:embed="rId10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3630" y="633920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43700" y="6219317"/>
            <a:ext cx="39590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102.593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565837"/>
            <a:ext cx="2285002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Crediti - Distinzione per scadenza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811645"/>
            <a:ext cx="614438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solidFill>
                  <a:srgbClr val="0f0f0f"/>
                </a:solidFill>
                <a:latin typeface="Arial"/>
                <a:cs typeface="Arial"/>
              </a:rPr>
              <a:t>Vengono di seguito riportati i dati relativi alla suddivisione dei crediti per scadenza, ai sensi dell'art. 2427,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042150"/>
            <a:ext cx="20854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solidFill>
                  <a:srgbClr val="0f0f0f"/>
                </a:solidFill>
                <a:latin typeface="Arial"/>
                <a:cs typeface="Arial"/>
              </a:rPr>
              <a:t>comma 1 numero 6 del codice civile: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046" name="Image"/>
          <p:cNvPicPr>
            <a:picLocks noChangeAspect="1"/>
          </p:cNvPicPr>
          <p:nvPr/>
        </p:nvPicPr>
        <p:blipFill>
          <a:blip r:embed="rId10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40625"/>
            <a:ext cx="1333499" cy="394970"/>
          </a:xfrm>
          <a:prstGeom prst="rect">
            <a:avLst/>
          </a:prstGeom>
        </p:spPr>
      </p:pic>
      <p:pic>
        <p:nvPicPr>
          <p:cNvPr id="1047" name="Image"/>
          <p:cNvPicPr>
            <a:picLocks noChangeAspect="1"/>
          </p:cNvPicPr>
          <p:nvPr/>
        </p:nvPicPr>
        <p:blipFill>
          <a:blip r:embed="rId10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40625"/>
            <a:ext cx="1333499" cy="394970"/>
          </a:xfrm>
          <a:prstGeom prst="rect">
            <a:avLst/>
          </a:prstGeom>
        </p:spPr>
      </p:pic>
      <p:pic>
        <p:nvPicPr>
          <p:cNvPr id="1048" name="Image"/>
          <p:cNvPicPr>
            <a:picLocks noChangeAspect="1"/>
          </p:cNvPicPr>
          <p:nvPr/>
        </p:nvPicPr>
        <p:blipFill>
          <a:blip r:embed="rId10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40625"/>
            <a:ext cx="1905" cy="394970"/>
          </a:xfrm>
          <a:prstGeom prst="rect">
            <a:avLst/>
          </a:prstGeom>
        </p:spPr>
      </p:pic>
      <p:pic>
        <p:nvPicPr>
          <p:cNvPr id="1049" name="Image"/>
          <p:cNvPicPr>
            <a:picLocks noChangeAspect="1"/>
          </p:cNvPicPr>
          <p:nvPr/>
        </p:nvPicPr>
        <p:blipFill>
          <a:blip r:embed="rId10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40625"/>
            <a:ext cx="1333499" cy="1905"/>
          </a:xfrm>
          <a:prstGeom prst="rect">
            <a:avLst/>
          </a:prstGeom>
        </p:spPr>
      </p:pic>
      <p:pic>
        <p:nvPicPr>
          <p:cNvPr id="1050" name="Image"/>
          <p:cNvPicPr>
            <a:picLocks noChangeAspect="1"/>
          </p:cNvPicPr>
          <p:nvPr/>
        </p:nvPicPr>
        <p:blipFill>
          <a:blip r:embed="rId10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540625"/>
            <a:ext cx="889000" cy="186055"/>
          </a:xfrm>
          <a:prstGeom prst="rect">
            <a:avLst/>
          </a:prstGeom>
        </p:spPr>
      </p:pic>
      <p:pic>
        <p:nvPicPr>
          <p:cNvPr id="1051" name="Image"/>
          <p:cNvPicPr>
            <a:picLocks noChangeAspect="1"/>
          </p:cNvPicPr>
          <p:nvPr/>
        </p:nvPicPr>
        <p:blipFill>
          <a:blip r:embed="rId10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540625"/>
            <a:ext cx="889000" cy="186055"/>
          </a:xfrm>
          <a:prstGeom prst="rect">
            <a:avLst/>
          </a:prstGeom>
        </p:spPr>
      </p:pic>
      <p:pic>
        <p:nvPicPr>
          <p:cNvPr id="1052" name="Image"/>
          <p:cNvPicPr>
            <a:picLocks noChangeAspect="1"/>
          </p:cNvPicPr>
          <p:nvPr/>
        </p:nvPicPr>
        <p:blipFill>
          <a:blip r:embed="rId10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540625"/>
            <a:ext cx="1905" cy="186055"/>
          </a:xfrm>
          <a:prstGeom prst="rect">
            <a:avLst/>
          </a:prstGeom>
        </p:spPr>
      </p:pic>
      <p:pic>
        <p:nvPicPr>
          <p:cNvPr id="1053" name="Image"/>
          <p:cNvPicPr>
            <a:picLocks noChangeAspect="1"/>
          </p:cNvPicPr>
          <p:nvPr/>
        </p:nvPicPr>
        <p:blipFill>
          <a:blip r:embed="rId10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54062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25980" y="7609967"/>
            <a:ext cx="75329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54" name="Image"/>
          <p:cNvPicPr>
            <a:picLocks noChangeAspect="1"/>
          </p:cNvPicPr>
          <p:nvPr/>
        </p:nvPicPr>
        <p:blipFill>
          <a:blip r:embed="rId10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726680"/>
            <a:ext cx="889000" cy="208915"/>
          </a:xfrm>
          <a:prstGeom prst="rect">
            <a:avLst/>
          </a:prstGeom>
        </p:spPr>
      </p:pic>
      <p:pic>
        <p:nvPicPr>
          <p:cNvPr id="1055" name="Image"/>
          <p:cNvPicPr>
            <a:picLocks noChangeAspect="1"/>
          </p:cNvPicPr>
          <p:nvPr/>
        </p:nvPicPr>
        <p:blipFill>
          <a:blip r:embed="rId10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726680"/>
            <a:ext cx="889000" cy="208915"/>
          </a:xfrm>
          <a:prstGeom prst="rect">
            <a:avLst/>
          </a:prstGeom>
        </p:spPr>
      </p:pic>
      <p:pic>
        <p:nvPicPr>
          <p:cNvPr id="1056" name="Image"/>
          <p:cNvPicPr>
            <a:picLocks noChangeAspect="1"/>
          </p:cNvPicPr>
          <p:nvPr/>
        </p:nvPicPr>
        <p:blipFill>
          <a:blip r:embed="rId10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726680"/>
            <a:ext cx="1905" cy="20891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70125" y="7750937"/>
            <a:ext cx="46500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57" name="Image"/>
          <p:cNvPicPr>
            <a:picLocks noChangeAspect="1"/>
          </p:cNvPicPr>
          <p:nvPr/>
        </p:nvPicPr>
        <p:blipFill>
          <a:blip r:embed="rId10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540625"/>
            <a:ext cx="762000" cy="186055"/>
          </a:xfrm>
          <a:prstGeom prst="rect">
            <a:avLst/>
          </a:prstGeom>
        </p:spPr>
      </p:pic>
      <p:pic>
        <p:nvPicPr>
          <p:cNvPr id="1058" name="Image"/>
          <p:cNvPicPr>
            <a:picLocks noChangeAspect="1"/>
          </p:cNvPicPr>
          <p:nvPr/>
        </p:nvPicPr>
        <p:blipFill>
          <a:blip r:embed="rId10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540625"/>
            <a:ext cx="762000" cy="186055"/>
          </a:xfrm>
          <a:prstGeom prst="rect">
            <a:avLst/>
          </a:prstGeom>
        </p:spPr>
      </p:pic>
      <p:pic>
        <p:nvPicPr>
          <p:cNvPr id="1059" name="Image"/>
          <p:cNvPicPr>
            <a:picLocks noChangeAspect="1"/>
          </p:cNvPicPr>
          <p:nvPr/>
        </p:nvPicPr>
        <p:blipFill>
          <a:blip r:embed="rId10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540625"/>
            <a:ext cx="1904" cy="186055"/>
          </a:xfrm>
          <a:prstGeom prst="rect">
            <a:avLst/>
          </a:prstGeom>
        </p:spPr>
      </p:pic>
      <p:pic>
        <p:nvPicPr>
          <p:cNvPr id="1060" name="Image"/>
          <p:cNvPicPr>
            <a:picLocks noChangeAspect="1"/>
          </p:cNvPicPr>
          <p:nvPr/>
        </p:nvPicPr>
        <p:blipFill>
          <a:blip r:embed="rId10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54062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058795" y="7609967"/>
            <a:ext cx="54068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61" name="Image"/>
          <p:cNvPicPr>
            <a:picLocks noChangeAspect="1"/>
          </p:cNvPicPr>
          <p:nvPr/>
        </p:nvPicPr>
        <p:blipFill>
          <a:blip r:embed="rId10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726680"/>
            <a:ext cx="762000" cy="208915"/>
          </a:xfrm>
          <a:prstGeom prst="rect">
            <a:avLst/>
          </a:prstGeom>
        </p:spPr>
      </p:pic>
      <p:pic>
        <p:nvPicPr>
          <p:cNvPr id="1062" name="Image"/>
          <p:cNvPicPr>
            <a:picLocks noChangeAspect="1"/>
          </p:cNvPicPr>
          <p:nvPr/>
        </p:nvPicPr>
        <p:blipFill>
          <a:blip r:embed="rId10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726680"/>
            <a:ext cx="762000" cy="208915"/>
          </a:xfrm>
          <a:prstGeom prst="rect">
            <a:avLst/>
          </a:prstGeom>
        </p:spPr>
      </p:pic>
      <p:pic>
        <p:nvPicPr>
          <p:cNvPr id="1063" name="Image"/>
          <p:cNvPicPr>
            <a:picLocks noChangeAspect="1"/>
          </p:cNvPicPr>
          <p:nvPr/>
        </p:nvPicPr>
        <p:blipFill>
          <a:blip r:embed="rId10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726680"/>
            <a:ext cx="1904" cy="20891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995295" y="7750937"/>
            <a:ext cx="66630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64" name="Image"/>
          <p:cNvPicPr>
            <a:picLocks noChangeAspect="1"/>
          </p:cNvPicPr>
          <p:nvPr/>
        </p:nvPicPr>
        <p:blipFill>
          <a:blip r:embed="rId10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540625"/>
            <a:ext cx="889000" cy="186055"/>
          </a:xfrm>
          <a:prstGeom prst="rect">
            <a:avLst/>
          </a:prstGeom>
        </p:spPr>
      </p:pic>
      <p:pic>
        <p:nvPicPr>
          <p:cNvPr id="1065" name="Image"/>
          <p:cNvPicPr>
            <a:picLocks noChangeAspect="1"/>
          </p:cNvPicPr>
          <p:nvPr/>
        </p:nvPicPr>
        <p:blipFill>
          <a:blip r:embed="rId10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540625"/>
            <a:ext cx="889000" cy="186055"/>
          </a:xfrm>
          <a:prstGeom prst="rect">
            <a:avLst/>
          </a:prstGeom>
        </p:spPr>
      </p:pic>
      <p:pic>
        <p:nvPicPr>
          <p:cNvPr id="1066" name="Image"/>
          <p:cNvPicPr>
            <a:picLocks noChangeAspect="1"/>
          </p:cNvPicPr>
          <p:nvPr/>
        </p:nvPicPr>
        <p:blipFill>
          <a:blip r:embed="rId10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540625"/>
            <a:ext cx="1904" cy="186055"/>
          </a:xfrm>
          <a:prstGeom prst="rect">
            <a:avLst/>
          </a:prstGeom>
        </p:spPr>
      </p:pic>
      <p:pic>
        <p:nvPicPr>
          <p:cNvPr id="1067" name="Image"/>
          <p:cNvPicPr>
            <a:picLocks noChangeAspect="1"/>
          </p:cNvPicPr>
          <p:nvPr/>
        </p:nvPicPr>
        <p:blipFill>
          <a:blip r:embed="rId10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54062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18255" y="7609967"/>
            <a:ext cx="6715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68" name="Image"/>
          <p:cNvPicPr>
            <a:picLocks noChangeAspect="1"/>
          </p:cNvPicPr>
          <p:nvPr/>
        </p:nvPicPr>
        <p:blipFill>
          <a:blip r:embed="rId10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726680"/>
            <a:ext cx="889000" cy="208915"/>
          </a:xfrm>
          <a:prstGeom prst="rect">
            <a:avLst/>
          </a:prstGeom>
        </p:spPr>
      </p:pic>
      <p:pic>
        <p:nvPicPr>
          <p:cNvPr id="1069" name="Image"/>
          <p:cNvPicPr>
            <a:picLocks noChangeAspect="1"/>
          </p:cNvPicPr>
          <p:nvPr/>
        </p:nvPicPr>
        <p:blipFill>
          <a:blip r:embed="rId10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726680"/>
            <a:ext cx="889000" cy="208915"/>
          </a:xfrm>
          <a:prstGeom prst="rect">
            <a:avLst/>
          </a:prstGeom>
        </p:spPr>
      </p:pic>
      <p:pic>
        <p:nvPicPr>
          <p:cNvPr id="1070" name="Image"/>
          <p:cNvPicPr>
            <a:picLocks noChangeAspect="1"/>
          </p:cNvPicPr>
          <p:nvPr/>
        </p:nvPicPr>
        <p:blipFill>
          <a:blip r:embed="rId10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726680"/>
            <a:ext cx="1904" cy="20891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921125" y="7750937"/>
            <a:ext cx="46500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71" name="Image"/>
          <p:cNvPicPr>
            <a:picLocks noChangeAspect="1"/>
          </p:cNvPicPr>
          <p:nvPr/>
        </p:nvPicPr>
        <p:blipFill>
          <a:blip r:embed="rId10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540625"/>
            <a:ext cx="762000" cy="125095"/>
          </a:xfrm>
          <a:prstGeom prst="rect">
            <a:avLst/>
          </a:prstGeom>
        </p:spPr>
      </p:pic>
      <p:pic>
        <p:nvPicPr>
          <p:cNvPr id="1072" name="Image"/>
          <p:cNvPicPr>
            <a:picLocks noChangeAspect="1"/>
          </p:cNvPicPr>
          <p:nvPr/>
        </p:nvPicPr>
        <p:blipFill>
          <a:blip r:embed="rId10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540625"/>
            <a:ext cx="762000" cy="125095"/>
          </a:xfrm>
          <a:prstGeom prst="rect">
            <a:avLst/>
          </a:prstGeom>
        </p:spPr>
      </p:pic>
      <p:pic>
        <p:nvPicPr>
          <p:cNvPr id="1073" name="Image"/>
          <p:cNvPicPr>
            <a:picLocks noChangeAspect="1"/>
          </p:cNvPicPr>
          <p:nvPr/>
        </p:nvPicPr>
        <p:blipFill>
          <a:blip r:embed="rId10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540625"/>
            <a:ext cx="1905" cy="125095"/>
          </a:xfrm>
          <a:prstGeom prst="rect">
            <a:avLst/>
          </a:prstGeom>
        </p:spPr>
      </p:pic>
      <p:pic>
        <p:nvPicPr>
          <p:cNvPr id="1074" name="Image"/>
          <p:cNvPicPr>
            <a:picLocks noChangeAspect="1"/>
          </p:cNvPicPr>
          <p:nvPr/>
        </p:nvPicPr>
        <p:blipFill>
          <a:blip r:embed="rId10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54062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818380" y="7549007"/>
            <a:ext cx="3222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Quota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75" name="Image"/>
          <p:cNvPicPr>
            <a:picLocks noChangeAspect="1"/>
          </p:cNvPicPr>
          <p:nvPr/>
        </p:nvPicPr>
        <p:blipFill>
          <a:blip r:embed="rId10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665720"/>
            <a:ext cx="762000" cy="121920"/>
          </a:xfrm>
          <a:prstGeom prst="rect">
            <a:avLst/>
          </a:prstGeom>
        </p:spPr>
      </p:pic>
      <p:pic>
        <p:nvPicPr>
          <p:cNvPr id="1076" name="Image"/>
          <p:cNvPicPr>
            <a:picLocks noChangeAspect="1"/>
          </p:cNvPicPr>
          <p:nvPr/>
        </p:nvPicPr>
        <p:blipFill>
          <a:blip r:embed="rId10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665720"/>
            <a:ext cx="762000" cy="121920"/>
          </a:xfrm>
          <a:prstGeom prst="rect">
            <a:avLst/>
          </a:prstGeom>
        </p:spPr>
      </p:pic>
      <p:pic>
        <p:nvPicPr>
          <p:cNvPr id="1077" name="Image"/>
          <p:cNvPicPr>
            <a:picLocks noChangeAspect="1"/>
          </p:cNvPicPr>
          <p:nvPr/>
        </p:nvPicPr>
        <p:blipFill>
          <a:blip r:embed="rId10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66572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03750" y="7670927"/>
            <a:ext cx="75204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scadente entro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078" name="Image"/>
          <p:cNvPicPr>
            <a:picLocks noChangeAspect="1"/>
          </p:cNvPicPr>
          <p:nvPr/>
        </p:nvPicPr>
        <p:blipFill>
          <a:blip r:embed="rId10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787640"/>
            <a:ext cx="762000" cy="147955"/>
          </a:xfrm>
          <a:prstGeom prst="rect">
            <a:avLst/>
          </a:prstGeom>
        </p:spPr>
      </p:pic>
      <p:pic>
        <p:nvPicPr>
          <p:cNvPr id="1079" name="Image"/>
          <p:cNvPicPr>
            <a:picLocks noChangeAspect="1"/>
          </p:cNvPicPr>
          <p:nvPr/>
        </p:nvPicPr>
        <p:blipFill>
          <a:blip r:embed="rId10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787640"/>
            <a:ext cx="762000" cy="147955"/>
          </a:xfrm>
          <a:prstGeom prst="rect">
            <a:avLst/>
          </a:prstGeom>
        </p:spPr>
      </p:pic>
      <p:pic>
        <p:nvPicPr>
          <p:cNvPr id="1080" name="Image"/>
          <p:cNvPicPr>
            <a:picLocks noChangeAspect="1"/>
          </p:cNvPicPr>
          <p:nvPr/>
        </p:nvPicPr>
        <p:blipFill>
          <a:blip r:embed="rId10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78764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19955" y="7811897"/>
            <a:ext cx="51834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81" name="Image"/>
          <p:cNvPicPr>
            <a:picLocks noChangeAspect="1"/>
          </p:cNvPicPr>
          <p:nvPr/>
        </p:nvPicPr>
        <p:blipFill>
          <a:blip r:embed="rId10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540625"/>
            <a:ext cx="762000" cy="125095"/>
          </a:xfrm>
          <a:prstGeom prst="rect">
            <a:avLst/>
          </a:prstGeom>
        </p:spPr>
      </p:pic>
      <p:pic>
        <p:nvPicPr>
          <p:cNvPr id="1082" name="Image"/>
          <p:cNvPicPr>
            <a:picLocks noChangeAspect="1"/>
          </p:cNvPicPr>
          <p:nvPr/>
        </p:nvPicPr>
        <p:blipFill>
          <a:blip r:embed="rId10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540625"/>
            <a:ext cx="762000" cy="125095"/>
          </a:xfrm>
          <a:prstGeom prst="rect">
            <a:avLst/>
          </a:prstGeom>
        </p:spPr>
      </p:pic>
      <p:pic>
        <p:nvPicPr>
          <p:cNvPr id="1083" name="Image"/>
          <p:cNvPicPr>
            <a:picLocks noChangeAspect="1"/>
          </p:cNvPicPr>
          <p:nvPr/>
        </p:nvPicPr>
        <p:blipFill>
          <a:blip r:embed="rId10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540625"/>
            <a:ext cx="1905" cy="125095"/>
          </a:xfrm>
          <a:prstGeom prst="rect">
            <a:avLst/>
          </a:prstGeom>
        </p:spPr>
      </p:pic>
      <p:pic>
        <p:nvPicPr>
          <p:cNvPr id="1084" name="Image"/>
          <p:cNvPicPr>
            <a:picLocks noChangeAspect="1"/>
          </p:cNvPicPr>
          <p:nvPr/>
        </p:nvPicPr>
        <p:blipFill>
          <a:blip r:embed="rId10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54062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80380" y="7549007"/>
            <a:ext cx="3222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Quota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85" name="Image"/>
          <p:cNvPicPr>
            <a:picLocks noChangeAspect="1"/>
          </p:cNvPicPr>
          <p:nvPr/>
        </p:nvPicPr>
        <p:blipFill>
          <a:blip r:embed="rId10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665720"/>
            <a:ext cx="762000" cy="121920"/>
          </a:xfrm>
          <a:prstGeom prst="rect">
            <a:avLst/>
          </a:prstGeom>
        </p:spPr>
      </p:pic>
      <p:pic>
        <p:nvPicPr>
          <p:cNvPr id="1086" name="Image"/>
          <p:cNvPicPr>
            <a:picLocks noChangeAspect="1"/>
          </p:cNvPicPr>
          <p:nvPr/>
        </p:nvPicPr>
        <p:blipFill>
          <a:blip r:embed="rId10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665720"/>
            <a:ext cx="762000" cy="121920"/>
          </a:xfrm>
          <a:prstGeom prst="rect">
            <a:avLst/>
          </a:prstGeom>
        </p:spPr>
      </p:pic>
      <p:pic>
        <p:nvPicPr>
          <p:cNvPr id="1087" name="Image"/>
          <p:cNvPicPr>
            <a:picLocks noChangeAspect="1"/>
          </p:cNvPicPr>
          <p:nvPr/>
        </p:nvPicPr>
        <p:blipFill>
          <a:blip r:embed="rId10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66572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382260" y="7670927"/>
            <a:ext cx="71851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scadente oltre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88" name="Image"/>
          <p:cNvPicPr>
            <a:picLocks noChangeAspect="1"/>
          </p:cNvPicPr>
          <p:nvPr/>
        </p:nvPicPr>
        <p:blipFill>
          <a:blip r:embed="rId10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787640"/>
            <a:ext cx="762000" cy="147955"/>
          </a:xfrm>
          <a:prstGeom prst="rect">
            <a:avLst/>
          </a:prstGeom>
        </p:spPr>
      </p:pic>
      <p:pic>
        <p:nvPicPr>
          <p:cNvPr id="1089" name="Image"/>
          <p:cNvPicPr>
            <a:picLocks noChangeAspect="1"/>
          </p:cNvPicPr>
          <p:nvPr/>
        </p:nvPicPr>
        <p:blipFill>
          <a:blip r:embed="rId10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787640"/>
            <a:ext cx="762000" cy="147955"/>
          </a:xfrm>
          <a:prstGeom prst="rect">
            <a:avLst/>
          </a:prstGeom>
        </p:spPr>
      </p:pic>
      <p:pic>
        <p:nvPicPr>
          <p:cNvPr id="1090" name="Image"/>
          <p:cNvPicPr>
            <a:picLocks noChangeAspect="1"/>
          </p:cNvPicPr>
          <p:nvPr/>
        </p:nvPicPr>
        <p:blipFill>
          <a:blip r:embed="rId10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78764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481955" y="7811897"/>
            <a:ext cx="51834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91" name="Image"/>
          <p:cNvPicPr>
            <a:picLocks noChangeAspect="1"/>
          </p:cNvPicPr>
          <p:nvPr/>
        </p:nvPicPr>
        <p:blipFill>
          <a:blip r:embed="rId10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540625"/>
            <a:ext cx="952500" cy="125095"/>
          </a:xfrm>
          <a:prstGeom prst="rect">
            <a:avLst/>
          </a:prstGeom>
        </p:spPr>
      </p:pic>
      <p:pic>
        <p:nvPicPr>
          <p:cNvPr id="1092" name="Image"/>
          <p:cNvPicPr>
            <a:picLocks noChangeAspect="1"/>
          </p:cNvPicPr>
          <p:nvPr/>
        </p:nvPicPr>
        <p:blipFill>
          <a:blip r:embed="rId10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540625"/>
            <a:ext cx="952500" cy="125095"/>
          </a:xfrm>
          <a:prstGeom prst="rect">
            <a:avLst/>
          </a:prstGeom>
        </p:spPr>
      </p:pic>
      <p:pic>
        <p:nvPicPr>
          <p:cNvPr id="1093" name="Image"/>
          <p:cNvPicPr>
            <a:picLocks noChangeAspect="1"/>
          </p:cNvPicPr>
          <p:nvPr/>
        </p:nvPicPr>
        <p:blipFill>
          <a:blip r:embed="rId10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540625"/>
            <a:ext cx="1905" cy="125095"/>
          </a:xfrm>
          <a:prstGeom prst="rect">
            <a:avLst/>
          </a:prstGeom>
        </p:spPr>
      </p:pic>
      <p:pic>
        <p:nvPicPr>
          <p:cNvPr id="1094" name="Image"/>
          <p:cNvPicPr>
            <a:picLocks noChangeAspect="1"/>
          </p:cNvPicPr>
          <p:nvPr/>
        </p:nvPicPr>
        <p:blipFill>
          <a:blip r:embed="rId10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7540625"/>
            <a:ext cx="1905" cy="125095"/>
          </a:xfrm>
          <a:prstGeom prst="rect">
            <a:avLst/>
          </a:prstGeom>
        </p:spPr>
      </p:pic>
      <p:pic>
        <p:nvPicPr>
          <p:cNvPr id="1095" name="Image"/>
          <p:cNvPicPr>
            <a:picLocks noChangeAspect="1"/>
          </p:cNvPicPr>
          <p:nvPr/>
        </p:nvPicPr>
        <p:blipFill>
          <a:blip r:embed="rId10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54062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215380" y="7549007"/>
            <a:ext cx="76740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Di cui di durata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96" name="Image"/>
          <p:cNvPicPr>
            <a:picLocks noChangeAspect="1"/>
          </p:cNvPicPr>
          <p:nvPr/>
        </p:nvPicPr>
        <p:blipFill>
          <a:blip r:embed="rId10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665720"/>
            <a:ext cx="952500" cy="121920"/>
          </a:xfrm>
          <a:prstGeom prst="rect">
            <a:avLst/>
          </a:prstGeom>
        </p:spPr>
      </p:pic>
      <p:pic>
        <p:nvPicPr>
          <p:cNvPr id="1097" name="Image"/>
          <p:cNvPicPr>
            <a:picLocks noChangeAspect="1"/>
          </p:cNvPicPr>
          <p:nvPr/>
        </p:nvPicPr>
        <p:blipFill>
          <a:blip r:embed="rId10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665720"/>
            <a:ext cx="952500" cy="121920"/>
          </a:xfrm>
          <a:prstGeom prst="rect">
            <a:avLst/>
          </a:prstGeom>
        </p:spPr>
      </p:pic>
      <p:pic>
        <p:nvPicPr>
          <p:cNvPr id="1098" name="Image"/>
          <p:cNvPicPr>
            <a:picLocks noChangeAspect="1"/>
          </p:cNvPicPr>
          <p:nvPr/>
        </p:nvPicPr>
        <p:blipFill>
          <a:blip r:embed="rId10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665720"/>
            <a:ext cx="1905" cy="121920"/>
          </a:xfrm>
          <a:prstGeom prst="rect">
            <a:avLst/>
          </a:prstGeom>
        </p:spPr>
      </p:pic>
      <p:pic>
        <p:nvPicPr>
          <p:cNvPr id="1099" name="Image"/>
          <p:cNvPicPr>
            <a:picLocks noChangeAspect="1"/>
          </p:cNvPicPr>
          <p:nvPr/>
        </p:nvPicPr>
        <p:blipFill>
          <a:blip r:embed="rId10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766572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156325" y="7670927"/>
            <a:ext cx="884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residua superiore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00" name="Image"/>
          <p:cNvPicPr>
            <a:picLocks noChangeAspect="1"/>
          </p:cNvPicPr>
          <p:nvPr/>
        </p:nvPicPr>
        <p:blipFill>
          <a:blip r:embed="rId11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787640"/>
            <a:ext cx="952500" cy="147955"/>
          </a:xfrm>
          <a:prstGeom prst="rect">
            <a:avLst/>
          </a:prstGeom>
        </p:spPr>
      </p:pic>
      <p:pic>
        <p:nvPicPr>
          <p:cNvPr id="1101" name="Image"/>
          <p:cNvPicPr>
            <a:picLocks noChangeAspect="1"/>
          </p:cNvPicPr>
          <p:nvPr/>
        </p:nvPicPr>
        <p:blipFill>
          <a:blip r:embed="rId11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787640"/>
            <a:ext cx="952500" cy="147955"/>
          </a:xfrm>
          <a:prstGeom prst="rect">
            <a:avLst/>
          </a:prstGeom>
        </p:spPr>
      </p:pic>
      <p:pic>
        <p:nvPicPr>
          <p:cNvPr id="1102" name="Image"/>
          <p:cNvPicPr>
            <a:picLocks noChangeAspect="1"/>
          </p:cNvPicPr>
          <p:nvPr/>
        </p:nvPicPr>
        <p:blipFill>
          <a:blip r:embed="rId11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787640"/>
            <a:ext cx="1905" cy="147955"/>
          </a:xfrm>
          <a:prstGeom prst="rect">
            <a:avLst/>
          </a:prstGeom>
        </p:spPr>
      </p:pic>
      <p:pic>
        <p:nvPicPr>
          <p:cNvPr id="1103" name="Image"/>
          <p:cNvPicPr>
            <a:picLocks noChangeAspect="1"/>
          </p:cNvPicPr>
          <p:nvPr/>
        </p:nvPicPr>
        <p:blipFill>
          <a:blip r:embed="rId11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778764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94450" y="7811897"/>
            <a:ext cx="40830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 5 anni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04" name="Image"/>
          <p:cNvPicPr>
            <a:picLocks noChangeAspect="1"/>
          </p:cNvPicPr>
          <p:nvPr/>
        </p:nvPicPr>
        <p:blipFill>
          <a:blip r:embed="rId11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35595"/>
            <a:ext cx="1333499" cy="123190"/>
          </a:xfrm>
          <a:prstGeom prst="rect">
            <a:avLst/>
          </a:prstGeom>
        </p:spPr>
      </p:pic>
      <p:pic>
        <p:nvPicPr>
          <p:cNvPr id="1105" name="Image"/>
          <p:cNvPicPr>
            <a:picLocks noChangeAspect="1"/>
          </p:cNvPicPr>
          <p:nvPr/>
        </p:nvPicPr>
        <p:blipFill>
          <a:blip r:embed="rId11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35595"/>
            <a:ext cx="1333499" cy="123190"/>
          </a:xfrm>
          <a:prstGeom prst="rect">
            <a:avLst/>
          </a:prstGeom>
        </p:spPr>
      </p:pic>
      <p:pic>
        <p:nvPicPr>
          <p:cNvPr id="1106" name="Image"/>
          <p:cNvPicPr>
            <a:picLocks noChangeAspect="1"/>
          </p:cNvPicPr>
          <p:nvPr/>
        </p:nvPicPr>
        <p:blipFill>
          <a:blip r:embed="rId11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35595"/>
            <a:ext cx="1905" cy="123190"/>
          </a:xfrm>
          <a:prstGeom prst="rect">
            <a:avLst/>
          </a:prstGeom>
        </p:spPr>
      </p:pic>
      <p:pic>
        <p:nvPicPr>
          <p:cNvPr id="1107" name="Image"/>
          <p:cNvPicPr>
            <a:picLocks noChangeAspect="1"/>
          </p:cNvPicPr>
          <p:nvPr/>
        </p:nvPicPr>
        <p:blipFill>
          <a:blip r:embed="rId11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35595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941437"/>
            <a:ext cx="1310711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Crediti verso clienti iscritti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108" name="Image"/>
          <p:cNvPicPr>
            <a:picLocks noChangeAspect="1"/>
          </p:cNvPicPr>
          <p:nvPr/>
        </p:nvPicPr>
        <p:blipFill>
          <a:blip r:embed="rId11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058785"/>
            <a:ext cx="1333499" cy="147955"/>
          </a:xfrm>
          <a:prstGeom prst="rect">
            <a:avLst/>
          </a:prstGeom>
        </p:spPr>
      </p:pic>
      <p:pic>
        <p:nvPicPr>
          <p:cNvPr id="1109" name="Image"/>
          <p:cNvPicPr>
            <a:picLocks noChangeAspect="1"/>
          </p:cNvPicPr>
          <p:nvPr/>
        </p:nvPicPr>
        <p:blipFill>
          <a:blip r:embed="rId11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058785"/>
            <a:ext cx="1333499" cy="147955"/>
          </a:xfrm>
          <a:prstGeom prst="rect">
            <a:avLst/>
          </a:prstGeom>
        </p:spPr>
      </p:pic>
      <p:pic>
        <p:nvPicPr>
          <p:cNvPr id="1110" name="Image"/>
          <p:cNvPicPr>
            <a:picLocks noChangeAspect="1"/>
          </p:cNvPicPr>
          <p:nvPr/>
        </p:nvPicPr>
        <p:blipFill>
          <a:blip r:embed="rId11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058785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084312"/>
            <a:ext cx="101125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nell'attivo circolante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111" name="Image"/>
          <p:cNvPicPr>
            <a:picLocks noChangeAspect="1"/>
          </p:cNvPicPr>
          <p:nvPr/>
        </p:nvPicPr>
        <p:blipFill>
          <a:blip r:embed="rId11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935595"/>
            <a:ext cx="1905" cy="271145"/>
          </a:xfrm>
          <a:prstGeom prst="rect">
            <a:avLst/>
          </a:prstGeom>
        </p:spPr>
      </p:pic>
      <p:pic>
        <p:nvPicPr>
          <p:cNvPr id="1112" name="Image"/>
          <p:cNvPicPr>
            <a:picLocks noChangeAspect="1"/>
          </p:cNvPicPr>
          <p:nvPr/>
        </p:nvPicPr>
        <p:blipFill>
          <a:blip r:embed="rId11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93559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552700" y="8023352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141.119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13" name="Image"/>
          <p:cNvPicPr>
            <a:picLocks noChangeAspect="1"/>
          </p:cNvPicPr>
          <p:nvPr/>
        </p:nvPicPr>
        <p:blipFill>
          <a:blip r:embed="rId11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935595"/>
            <a:ext cx="1904" cy="271145"/>
          </a:xfrm>
          <a:prstGeom prst="rect">
            <a:avLst/>
          </a:prstGeom>
        </p:spPr>
      </p:pic>
      <p:pic>
        <p:nvPicPr>
          <p:cNvPr id="1114" name="Image"/>
          <p:cNvPicPr>
            <a:picLocks noChangeAspect="1"/>
          </p:cNvPicPr>
          <p:nvPr/>
        </p:nvPicPr>
        <p:blipFill>
          <a:blip r:embed="rId11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93559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03905" y="8023352"/>
            <a:ext cx="406267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(52.477)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15" name="Image"/>
          <p:cNvPicPr>
            <a:picLocks noChangeAspect="1"/>
          </p:cNvPicPr>
          <p:nvPr/>
        </p:nvPicPr>
        <p:blipFill>
          <a:blip r:embed="rId11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935595"/>
            <a:ext cx="1904" cy="271145"/>
          </a:xfrm>
          <a:prstGeom prst="rect">
            <a:avLst/>
          </a:prstGeom>
        </p:spPr>
      </p:pic>
      <p:pic>
        <p:nvPicPr>
          <p:cNvPr id="1116" name="Image"/>
          <p:cNvPicPr>
            <a:picLocks noChangeAspect="1"/>
          </p:cNvPicPr>
          <p:nvPr/>
        </p:nvPicPr>
        <p:blipFill>
          <a:blip r:embed="rId11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93559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59580" y="802335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88.642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17" name="Image"/>
          <p:cNvPicPr>
            <a:picLocks noChangeAspect="1"/>
          </p:cNvPicPr>
          <p:nvPr/>
        </p:nvPicPr>
        <p:blipFill>
          <a:blip r:embed="rId11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935595"/>
            <a:ext cx="1905" cy="271145"/>
          </a:xfrm>
          <a:prstGeom prst="rect">
            <a:avLst/>
          </a:prstGeom>
        </p:spPr>
      </p:pic>
      <p:pic>
        <p:nvPicPr>
          <p:cNvPr id="1118" name="Image"/>
          <p:cNvPicPr>
            <a:picLocks noChangeAspect="1"/>
          </p:cNvPicPr>
          <p:nvPr/>
        </p:nvPicPr>
        <p:blipFill>
          <a:blip r:embed="rId11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93559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1580" y="802335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88.642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19" name="Image"/>
          <p:cNvPicPr>
            <a:picLocks noChangeAspect="1"/>
          </p:cNvPicPr>
          <p:nvPr/>
        </p:nvPicPr>
        <p:blipFill>
          <a:blip r:embed="rId11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935595"/>
            <a:ext cx="1905" cy="271145"/>
          </a:xfrm>
          <a:prstGeom prst="rect">
            <a:avLst/>
          </a:prstGeom>
        </p:spPr>
      </p:pic>
      <p:pic>
        <p:nvPicPr>
          <p:cNvPr id="1120" name="Image"/>
          <p:cNvPicPr>
            <a:picLocks noChangeAspect="1"/>
          </p:cNvPicPr>
          <p:nvPr/>
        </p:nvPicPr>
        <p:blipFill>
          <a:blip r:embed="rId11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93559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802335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21" name="Image"/>
          <p:cNvPicPr>
            <a:picLocks noChangeAspect="1"/>
          </p:cNvPicPr>
          <p:nvPr/>
        </p:nvPicPr>
        <p:blipFill>
          <a:blip r:embed="rId11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935595"/>
            <a:ext cx="1905" cy="271145"/>
          </a:xfrm>
          <a:prstGeom prst="rect">
            <a:avLst/>
          </a:prstGeom>
        </p:spPr>
      </p:pic>
      <p:pic>
        <p:nvPicPr>
          <p:cNvPr id="1122" name="Image"/>
          <p:cNvPicPr>
            <a:picLocks noChangeAspect="1"/>
          </p:cNvPicPr>
          <p:nvPr/>
        </p:nvPicPr>
        <p:blipFill>
          <a:blip r:embed="rId11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7935595"/>
            <a:ext cx="1905" cy="271145"/>
          </a:xfrm>
          <a:prstGeom prst="rect">
            <a:avLst/>
          </a:prstGeom>
        </p:spPr>
      </p:pic>
      <p:pic>
        <p:nvPicPr>
          <p:cNvPr id="1123" name="Image"/>
          <p:cNvPicPr>
            <a:picLocks noChangeAspect="1"/>
          </p:cNvPicPr>
          <p:nvPr/>
        </p:nvPicPr>
        <p:blipFill>
          <a:blip r:embed="rId11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93559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802335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24" name="Image"/>
          <p:cNvPicPr>
            <a:picLocks noChangeAspect="1"/>
          </p:cNvPicPr>
          <p:nvPr/>
        </p:nvPicPr>
        <p:blipFill>
          <a:blip r:embed="rId11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206740"/>
            <a:ext cx="1333499" cy="125095"/>
          </a:xfrm>
          <a:prstGeom prst="rect">
            <a:avLst/>
          </a:prstGeom>
        </p:spPr>
      </p:pic>
      <p:pic>
        <p:nvPicPr>
          <p:cNvPr id="1125" name="Image"/>
          <p:cNvPicPr>
            <a:picLocks noChangeAspect="1"/>
          </p:cNvPicPr>
          <p:nvPr/>
        </p:nvPicPr>
        <p:blipFill>
          <a:blip r:embed="rId11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206740"/>
            <a:ext cx="1333499" cy="125095"/>
          </a:xfrm>
          <a:prstGeom prst="rect">
            <a:avLst/>
          </a:prstGeom>
        </p:spPr>
      </p:pic>
      <p:pic>
        <p:nvPicPr>
          <p:cNvPr id="1126" name="Image"/>
          <p:cNvPicPr>
            <a:picLocks noChangeAspect="1"/>
          </p:cNvPicPr>
          <p:nvPr/>
        </p:nvPicPr>
        <p:blipFill>
          <a:blip r:embed="rId11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206740"/>
            <a:ext cx="1905" cy="125095"/>
          </a:xfrm>
          <a:prstGeom prst="rect">
            <a:avLst/>
          </a:prstGeom>
        </p:spPr>
      </p:pic>
      <p:pic>
        <p:nvPicPr>
          <p:cNvPr id="1127" name="Image"/>
          <p:cNvPicPr>
            <a:picLocks noChangeAspect="1"/>
          </p:cNvPicPr>
          <p:nvPr/>
        </p:nvPicPr>
        <p:blipFill>
          <a:blip r:embed="rId11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206740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213852"/>
            <a:ext cx="110052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Crediti tributari iscritti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128" name="Image"/>
          <p:cNvPicPr>
            <a:picLocks noChangeAspect="1"/>
          </p:cNvPicPr>
          <p:nvPr/>
        </p:nvPicPr>
        <p:blipFill>
          <a:blip r:embed="rId11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331835"/>
            <a:ext cx="1333499" cy="146050"/>
          </a:xfrm>
          <a:prstGeom prst="rect">
            <a:avLst/>
          </a:prstGeom>
        </p:spPr>
      </p:pic>
      <p:pic>
        <p:nvPicPr>
          <p:cNvPr id="1129" name="Image"/>
          <p:cNvPicPr>
            <a:picLocks noChangeAspect="1"/>
          </p:cNvPicPr>
          <p:nvPr/>
        </p:nvPicPr>
        <p:blipFill>
          <a:blip r:embed="rId11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331835"/>
            <a:ext cx="1333499" cy="146050"/>
          </a:xfrm>
          <a:prstGeom prst="rect">
            <a:avLst/>
          </a:prstGeom>
        </p:spPr>
      </p:pic>
      <p:pic>
        <p:nvPicPr>
          <p:cNvPr id="1130" name="Image"/>
          <p:cNvPicPr>
            <a:picLocks noChangeAspect="1"/>
          </p:cNvPicPr>
          <p:nvPr/>
        </p:nvPicPr>
        <p:blipFill>
          <a:blip r:embed="rId11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331835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354822"/>
            <a:ext cx="101125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nell'attivo circolante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131" name="Image"/>
          <p:cNvPicPr>
            <a:picLocks noChangeAspect="1"/>
          </p:cNvPicPr>
          <p:nvPr/>
        </p:nvPicPr>
        <p:blipFill>
          <a:blip r:embed="rId11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206740"/>
            <a:ext cx="1905" cy="271145"/>
          </a:xfrm>
          <a:prstGeom prst="rect">
            <a:avLst/>
          </a:prstGeom>
        </p:spPr>
      </p:pic>
      <p:pic>
        <p:nvPicPr>
          <p:cNvPr id="1132" name="Image"/>
          <p:cNvPicPr>
            <a:picLocks noChangeAspect="1"/>
          </p:cNvPicPr>
          <p:nvPr/>
        </p:nvPicPr>
        <p:blipFill>
          <a:blip r:embed="rId11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20674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65095" y="8293862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2.542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33" name="Image"/>
          <p:cNvPicPr>
            <a:picLocks noChangeAspect="1"/>
          </p:cNvPicPr>
          <p:nvPr/>
        </p:nvPicPr>
        <p:blipFill>
          <a:blip r:embed="rId11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206740"/>
            <a:ext cx="1904" cy="271145"/>
          </a:xfrm>
          <a:prstGeom prst="rect">
            <a:avLst/>
          </a:prstGeom>
        </p:spPr>
      </p:pic>
      <p:pic>
        <p:nvPicPr>
          <p:cNvPr id="1134" name="Image"/>
          <p:cNvPicPr>
            <a:picLocks noChangeAspect="1"/>
          </p:cNvPicPr>
          <p:nvPr/>
        </p:nvPicPr>
        <p:blipFill>
          <a:blip r:embed="rId11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20674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27095" y="8293862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7.557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35" name="Image"/>
          <p:cNvPicPr>
            <a:picLocks noChangeAspect="1"/>
          </p:cNvPicPr>
          <p:nvPr/>
        </p:nvPicPr>
        <p:blipFill>
          <a:blip r:embed="rId11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206740"/>
            <a:ext cx="1904" cy="271145"/>
          </a:xfrm>
          <a:prstGeom prst="rect">
            <a:avLst/>
          </a:prstGeom>
        </p:spPr>
      </p:pic>
      <p:pic>
        <p:nvPicPr>
          <p:cNvPr id="1136" name="Image"/>
          <p:cNvPicPr>
            <a:picLocks noChangeAspect="1"/>
          </p:cNvPicPr>
          <p:nvPr/>
        </p:nvPicPr>
        <p:blipFill>
          <a:blip r:embed="rId11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20674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59580" y="829386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10.099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37" name="Image"/>
          <p:cNvPicPr>
            <a:picLocks noChangeAspect="1"/>
          </p:cNvPicPr>
          <p:nvPr/>
        </p:nvPicPr>
        <p:blipFill>
          <a:blip r:embed="rId11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206740"/>
            <a:ext cx="1905" cy="271145"/>
          </a:xfrm>
          <a:prstGeom prst="rect">
            <a:avLst/>
          </a:prstGeom>
        </p:spPr>
      </p:pic>
      <p:pic>
        <p:nvPicPr>
          <p:cNvPr id="1138" name="Image"/>
          <p:cNvPicPr>
            <a:picLocks noChangeAspect="1"/>
          </p:cNvPicPr>
          <p:nvPr/>
        </p:nvPicPr>
        <p:blipFill>
          <a:blip r:embed="rId11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20674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1580" y="829386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10.099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39" name="Image"/>
          <p:cNvPicPr>
            <a:picLocks noChangeAspect="1"/>
          </p:cNvPicPr>
          <p:nvPr/>
        </p:nvPicPr>
        <p:blipFill>
          <a:blip r:embed="rId11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206740"/>
            <a:ext cx="1905" cy="271145"/>
          </a:xfrm>
          <a:prstGeom prst="rect">
            <a:avLst/>
          </a:prstGeom>
        </p:spPr>
      </p:pic>
      <p:pic>
        <p:nvPicPr>
          <p:cNvPr id="1140" name="Image"/>
          <p:cNvPicPr>
            <a:picLocks noChangeAspect="1"/>
          </p:cNvPicPr>
          <p:nvPr/>
        </p:nvPicPr>
        <p:blipFill>
          <a:blip r:embed="rId11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20674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829386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41" name="Image"/>
          <p:cNvPicPr>
            <a:picLocks noChangeAspect="1"/>
          </p:cNvPicPr>
          <p:nvPr/>
        </p:nvPicPr>
        <p:blipFill>
          <a:blip r:embed="rId11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206740"/>
            <a:ext cx="1905" cy="271145"/>
          </a:xfrm>
          <a:prstGeom prst="rect">
            <a:avLst/>
          </a:prstGeom>
        </p:spPr>
      </p:pic>
      <p:pic>
        <p:nvPicPr>
          <p:cNvPr id="1142" name="Image"/>
          <p:cNvPicPr>
            <a:picLocks noChangeAspect="1"/>
          </p:cNvPicPr>
          <p:nvPr/>
        </p:nvPicPr>
        <p:blipFill>
          <a:blip r:embed="rId11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8206740"/>
            <a:ext cx="1905" cy="271145"/>
          </a:xfrm>
          <a:prstGeom prst="rect">
            <a:avLst/>
          </a:prstGeom>
        </p:spPr>
      </p:pic>
      <p:pic>
        <p:nvPicPr>
          <p:cNvPr id="1143" name="Image"/>
          <p:cNvPicPr>
            <a:picLocks noChangeAspect="1"/>
          </p:cNvPicPr>
          <p:nvPr/>
        </p:nvPicPr>
        <p:blipFill>
          <a:blip r:embed="rId11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20674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829386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44" name="Image"/>
          <p:cNvPicPr>
            <a:picLocks noChangeAspect="1"/>
          </p:cNvPicPr>
          <p:nvPr/>
        </p:nvPicPr>
        <p:blipFill>
          <a:blip r:embed="rId11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477885"/>
            <a:ext cx="1333499" cy="125095"/>
          </a:xfrm>
          <a:prstGeom prst="rect">
            <a:avLst/>
          </a:prstGeom>
        </p:spPr>
      </p:pic>
      <p:pic>
        <p:nvPicPr>
          <p:cNvPr id="1145" name="Image"/>
          <p:cNvPicPr>
            <a:picLocks noChangeAspect="1"/>
          </p:cNvPicPr>
          <p:nvPr/>
        </p:nvPicPr>
        <p:blipFill>
          <a:blip r:embed="rId11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477885"/>
            <a:ext cx="1333499" cy="125095"/>
          </a:xfrm>
          <a:prstGeom prst="rect">
            <a:avLst/>
          </a:prstGeom>
        </p:spPr>
      </p:pic>
      <p:pic>
        <p:nvPicPr>
          <p:cNvPr id="1146" name="Image"/>
          <p:cNvPicPr>
            <a:picLocks noChangeAspect="1"/>
          </p:cNvPicPr>
          <p:nvPr/>
        </p:nvPicPr>
        <p:blipFill>
          <a:blip r:embed="rId11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477885"/>
            <a:ext cx="1905" cy="125095"/>
          </a:xfrm>
          <a:prstGeom prst="rect">
            <a:avLst/>
          </a:prstGeom>
        </p:spPr>
      </p:pic>
      <p:pic>
        <p:nvPicPr>
          <p:cNvPr id="1147" name="Image"/>
          <p:cNvPicPr>
            <a:picLocks noChangeAspect="1"/>
          </p:cNvPicPr>
          <p:nvPr/>
        </p:nvPicPr>
        <p:blipFill>
          <a:blip r:embed="rId11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477885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486267"/>
            <a:ext cx="1202761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Crediti verso altri iscritti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48" name="Image"/>
          <p:cNvPicPr>
            <a:picLocks noChangeAspect="1"/>
          </p:cNvPicPr>
          <p:nvPr/>
        </p:nvPicPr>
        <p:blipFill>
          <a:blip r:embed="rId11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02980"/>
            <a:ext cx="1333499" cy="147955"/>
          </a:xfrm>
          <a:prstGeom prst="rect">
            <a:avLst/>
          </a:prstGeom>
        </p:spPr>
      </p:pic>
      <p:pic>
        <p:nvPicPr>
          <p:cNvPr id="1149" name="Image"/>
          <p:cNvPicPr>
            <a:picLocks noChangeAspect="1"/>
          </p:cNvPicPr>
          <p:nvPr/>
        </p:nvPicPr>
        <p:blipFill>
          <a:blip r:embed="rId11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02980"/>
            <a:ext cx="1333499" cy="147955"/>
          </a:xfrm>
          <a:prstGeom prst="rect">
            <a:avLst/>
          </a:prstGeom>
        </p:spPr>
      </p:pic>
      <p:pic>
        <p:nvPicPr>
          <p:cNvPr id="1150" name="Image"/>
          <p:cNvPicPr>
            <a:picLocks noChangeAspect="1"/>
          </p:cNvPicPr>
          <p:nvPr/>
        </p:nvPicPr>
        <p:blipFill>
          <a:blip r:embed="rId11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0298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627237"/>
            <a:ext cx="101125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nell'attivo circolante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151" name="Image"/>
          <p:cNvPicPr>
            <a:picLocks noChangeAspect="1"/>
          </p:cNvPicPr>
          <p:nvPr/>
        </p:nvPicPr>
        <p:blipFill>
          <a:blip r:embed="rId11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477885"/>
            <a:ext cx="1905" cy="273050"/>
          </a:xfrm>
          <a:prstGeom prst="rect">
            <a:avLst/>
          </a:prstGeom>
        </p:spPr>
      </p:pic>
      <p:pic>
        <p:nvPicPr>
          <p:cNvPr id="1152" name="Image"/>
          <p:cNvPicPr>
            <a:picLocks noChangeAspect="1"/>
          </p:cNvPicPr>
          <p:nvPr/>
        </p:nvPicPr>
        <p:blipFill>
          <a:blip r:embed="rId11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47788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8580" y="8566277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10.405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53" name="Image"/>
          <p:cNvPicPr>
            <a:picLocks noChangeAspect="1"/>
          </p:cNvPicPr>
          <p:nvPr/>
        </p:nvPicPr>
        <p:blipFill>
          <a:blip r:embed="rId11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477885"/>
            <a:ext cx="1904" cy="273050"/>
          </a:xfrm>
          <a:prstGeom prst="rect">
            <a:avLst/>
          </a:prstGeom>
        </p:spPr>
      </p:pic>
      <p:pic>
        <p:nvPicPr>
          <p:cNvPr id="1154" name="Image"/>
          <p:cNvPicPr>
            <a:picLocks noChangeAspect="1"/>
          </p:cNvPicPr>
          <p:nvPr/>
        </p:nvPicPr>
        <p:blipFill>
          <a:blip r:embed="rId11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47788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60420" y="8566277"/>
            <a:ext cx="35039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(6.553)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55" name="Image"/>
          <p:cNvPicPr>
            <a:picLocks noChangeAspect="1"/>
          </p:cNvPicPr>
          <p:nvPr/>
        </p:nvPicPr>
        <p:blipFill>
          <a:blip r:embed="rId11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477885"/>
            <a:ext cx="1904" cy="273050"/>
          </a:xfrm>
          <a:prstGeom prst="rect">
            <a:avLst/>
          </a:prstGeom>
        </p:spPr>
      </p:pic>
      <p:pic>
        <p:nvPicPr>
          <p:cNvPr id="1156" name="Image"/>
          <p:cNvPicPr>
            <a:picLocks noChangeAspect="1"/>
          </p:cNvPicPr>
          <p:nvPr/>
        </p:nvPicPr>
        <p:blipFill>
          <a:blip r:embed="rId11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47788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16095" y="8566277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3.852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57" name="Image"/>
          <p:cNvPicPr>
            <a:picLocks noChangeAspect="1"/>
          </p:cNvPicPr>
          <p:nvPr/>
        </p:nvPicPr>
        <p:blipFill>
          <a:blip r:embed="rId11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477885"/>
            <a:ext cx="1905" cy="273050"/>
          </a:xfrm>
          <a:prstGeom prst="rect">
            <a:avLst/>
          </a:prstGeom>
        </p:spPr>
      </p:pic>
      <p:pic>
        <p:nvPicPr>
          <p:cNvPr id="1158" name="Image"/>
          <p:cNvPicPr>
            <a:picLocks noChangeAspect="1"/>
          </p:cNvPicPr>
          <p:nvPr/>
        </p:nvPicPr>
        <p:blipFill>
          <a:blip r:embed="rId11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47788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78095" y="8566277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3.852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59" name="Image"/>
          <p:cNvPicPr>
            <a:picLocks noChangeAspect="1"/>
          </p:cNvPicPr>
          <p:nvPr/>
        </p:nvPicPr>
        <p:blipFill>
          <a:blip r:embed="rId11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477885"/>
            <a:ext cx="1905" cy="273050"/>
          </a:xfrm>
          <a:prstGeom prst="rect">
            <a:avLst/>
          </a:prstGeom>
        </p:spPr>
      </p:pic>
      <p:pic>
        <p:nvPicPr>
          <p:cNvPr id="1160" name="Image"/>
          <p:cNvPicPr>
            <a:picLocks noChangeAspect="1"/>
          </p:cNvPicPr>
          <p:nvPr/>
        </p:nvPicPr>
        <p:blipFill>
          <a:blip r:embed="rId11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47788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856627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61" name="Image"/>
          <p:cNvPicPr>
            <a:picLocks noChangeAspect="1"/>
          </p:cNvPicPr>
          <p:nvPr/>
        </p:nvPicPr>
        <p:blipFill>
          <a:blip r:embed="rId11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477885"/>
            <a:ext cx="1905" cy="273050"/>
          </a:xfrm>
          <a:prstGeom prst="rect">
            <a:avLst/>
          </a:prstGeom>
        </p:spPr>
      </p:pic>
      <p:pic>
        <p:nvPicPr>
          <p:cNvPr id="1162" name="Image"/>
          <p:cNvPicPr>
            <a:picLocks noChangeAspect="1"/>
          </p:cNvPicPr>
          <p:nvPr/>
        </p:nvPicPr>
        <p:blipFill>
          <a:blip r:embed="rId11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8477885"/>
            <a:ext cx="1905" cy="273050"/>
          </a:xfrm>
          <a:prstGeom prst="rect">
            <a:avLst/>
          </a:prstGeom>
        </p:spPr>
      </p:pic>
      <p:pic>
        <p:nvPicPr>
          <p:cNvPr id="1163" name="Image"/>
          <p:cNvPicPr>
            <a:picLocks noChangeAspect="1"/>
          </p:cNvPicPr>
          <p:nvPr/>
        </p:nvPicPr>
        <p:blipFill>
          <a:blip r:embed="rId11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47788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856627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64" name="Image"/>
          <p:cNvPicPr>
            <a:picLocks noChangeAspect="1"/>
          </p:cNvPicPr>
          <p:nvPr/>
        </p:nvPicPr>
        <p:blipFill>
          <a:blip r:embed="rId11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50935"/>
            <a:ext cx="1333499" cy="123190"/>
          </a:xfrm>
          <a:prstGeom prst="rect">
            <a:avLst/>
          </a:prstGeom>
        </p:spPr>
      </p:pic>
      <p:pic>
        <p:nvPicPr>
          <p:cNvPr id="1165" name="Image"/>
          <p:cNvPicPr>
            <a:picLocks noChangeAspect="1"/>
          </p:cNvPicPr>
          <p:nvPr/>
        </p:nvPicPr>
        <p:blipFill>
          <a:blip r:embed="rId11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50935"/>
            <a:ext cx="1333499" cy="123190"/>
          </a:xfrm>
          <a:prstGeom prst="rect">
            <a:avLst/>
          </a:prstGeom>
        </p:spPr>
      </p:pic>
      <p:pic>
        <p:nvPicPr>
          <p:cNvPr id="1166" name="Image"/>
          <p:cNvPicPr>
            <a:picLocks noChangeAspect="1"/>
          </p:cNvPicPr>
          <p:nvPr/>
        </p:nvPicPr>
        <p:blipFill>
          <a:blip r:embed="rId11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50935"/>
            <a:ext cx="1905" cy="123190"/>
          </a:xfrm>
          <a:prstGeom prst="rect">
            <a:avLst/>
          </a:prstGeom>
        </p:spPr>
      </p:pic>
      <p:pic>
        <p:nvPicPr>
          <p:cNvPr id="1167" name="Image"/>
          <p:cNvPicPr>
            <a:picLocks noChangeAspect="1"/>
          </p:cNvPicPr>
          <p:nvPr/>
        </p:nvPicPr>
        <p:blipFill>
          <a:blip r:embed="rId11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50935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756777"/>
            <a:ext cx="99698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crediti iscritti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68" name="Image"/>
          <p:cNvPicPr>
            <a:picLocks noChangeAspect="1"/>
          </p:cNvPicPr>
          <p:nvPr/>
        </p:nvPicPr>
        <p:blipFill>
          <a:blip r:embed="rId11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874125"/>
            <a:ext cx="1333499" cy="147955"/>
          </a:xfrm>
          <a:prstGeom prst="rect">
            <a:avLst/>
          </a:prstGeom>
        </p:spPr>
      </p:pic>
      <p:pic>
        <p:nvPicPr>
          <p:cNvPr id="1169" name="Image"/>
          <p:cNvPicPr>
            <a:picLocks noChangeAspect="1"/>
          </p:cNvPicPr>
          <p:nvPr/>
        </p:nvPicPr>
        <p:blipFill>
          <a:blip r:embed="rId11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874125"/>
            <a:ext cx="1333499" cy="147955"/>
          </a:xfrm>
          <a:prstGeom prst="rect">
            <a:avLst/>
          </a:prstGeom>
        </p:spPr>
      </p:pic>
      <p:pic>
        <p:nvPicPr>
          <p:cNvPr id="1170" name="Image"/>
          <p:cNvPicPr>
            <a:picLocks noChangeAspect="1"/>
          </p:cNvPicPr>
          <p:nvPr/>
        </p:nvPicPr>
        <p:blipFill>
          <a:blip r:embed="rId11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874125"/>
            <a:ext cx="1905" cy="147955"/>
          </a:xfrm>
          <a:prstGeom prst="rect">
            <a:avLst/>
          </a:prstGeom>
        </p:spPr>
      </p:pic>
      <p:pic>
        <p:nvPicPr>
          <p:cNvPr id="1171" name="Image"/>
          <p:cNvPicPr>
            <a:picLocks noChangeAspect="1"/>
          </p:cNvPicPr>
          <p:nvPr/>
        </p:nvPicPr>
        <p:blipFill>
          <a:blip r:embed="rId11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020175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899652"/>
            <a:ext cx="101125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nell'attivo circolante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172" name="Image"/>
          <p:cNvPicPr>
            <a:picLocks noChangeAspect="1"/>
          </p:cNvPicPr>
          <p:nvPr/>
        </p:nvPicPr>
        <p:blipFill>
          <a:blip r:embed="rId11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750935"/>
            <a:ext cx="1905" cy="271145"/>
          </a:xfrm>
          <a:prstGeom prst="rect">
            <a:avLst/>
          </a:prstGeom>
        </p:spPr>
      </p:pic>
      <p:pic>
        <p:nvPicPr>
          <p:cNvPr id="1173" name="Image"/>
          <p:cNvPicPr>
            <a:picLocks noChangeAspect="1"/>
          </p:cNvPicPr>
          <p:nvPr/>
        </p:nvPicPr>
        <p:blipFill>
          <a:blip r:embed="rId11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8750935"/>
            <a:ext cx="889000" cy="1905"/>
          </a:xfrm>
          <a:prstGeom prst="rect">
            <a:avLst/>
          </a:prstGeom>
        </p:spPr>
      </p:pic>
      <p:pic>
        <p:nvPicPr>
          <p:cNvPr id="1174" name="Image"/>
          <p:cNvPicPr>
            <a:picLocks noChangeAspect="1"/>
          </p:cNvPicPr>
          <p:nvPr/>
        </p:nvPicPr>
        <p:blipFill>
          <a:blip r:embed="rId11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902017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552700" y="8838692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154.066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75" name="Image"/>
          <p:cNvPicPr>
            <a:picLocks noChangeAspect="1"/>
          </p:cNvPicPr>
          <p:nvPr/>
        </p:nvPicPr>
        <p:blipFill>
          <a:blip r:embed="rId11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750935"/>
            <a:ext cx="1904" cy="271145"/>
          </a:xfrm>
          <a:prstGeom prst="rect">
            <a:avLst/>
          </a:prstGeom>
        </p:spPr>
      </p:pic>
      <p:pic>
        <p:nvPicPr>
          <p:cNvPr id="1176" name="Image"/>
          <p:cNvPicPr>
            <a:picLocks noChangeAspect="1"/>
          </p:cNvPicPr>
          <p:nvPr/>
        </p:nvPicPr>
        <p:blipFill>
          <a:blip r:embed="rId11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8750935"/>
            <a:ext cx="762000" cy="1905"/>
          </a:xfrm>
          <a:prstGeom prst="rect">
            <a:avLst/>
          </a:prstGeom>
        </p:spPr>
      </p:pic>
      <p:pic>
        <p:nvPicPr>
          <p:cNvPr id="1177" name="Image"/>
          <p:cNvPicPr>
            <a:picLocks noChangeAspect="1"/>
          </p:cNvPicPr>
          <p:nvPr/>
        </p:nvPicPr>
        <p:blipFill>
          <a:blip r:embed="rId11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902017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03905" y="8838692"/>
            <a:ext cx="406267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(51.473)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78" name="Image"/>
          <p:cNvPicPr>
            <a:picLocks noChangeAspect="1"/>
          </p:cNvPicPr>
          <p:nvPr/>
        </p:nvPicPr>
        <p:blipFill>
          <a:blip r:embed="rId11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750935"/>
            <a:ext cx="1904" cy="271145"/>
          </a:xfrm>
          <a:prstGeom prst="rect">
            <a:avLst/>
          </a:prstGeom>
        </p:spPr>
      </p:pic>
      <p:pic>
        <p:nvPicPr>
          <p:cNvPr id="1179" name="Image"/>
          <p:cNvPicPr>
            <a:picLocks noChangeAspect="1"/>
          </p:cNvPicPr>
          <p:nvPr/>
        </p:nvPicPr>
        <p:blipFill>
          <a:blip r:embed="rId11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8750935"/>
            <a:ext cx="889000" cy="1905"/>
          </a:xfrm>
          <a:prstGeom prst="rect">
            <a:avLst/>
          </a:prstGeom>
        </p:spPr>
      </p:pic>
      <p:pic>
        <p:nvPicPr>
          <p:cNvPr id="1180" name="Image"/>
          <p:cNvPicPr>
            <a:picLocks noChangeAspect="1"/>
          </p:cNvPicPr>
          <p:nvPr/>
        </p:nvPicPr>
        <p:blipFill>
          <a:blip r:embed="rId11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902017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03700" y="8838692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102.593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81" name="Image"/>
          <p:cNvPicPr>
            <a:picLocks noChangeAspect="1"/>
          </p:cNvPicPr>
          <p:nvPr/>
        </p:nvPicPr>
        <p:blipFill>
          <a:blip r:embed="rId11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750935"/>
            <a:ext cx="1905" cy="271145"/>
          </a:xfrm>
          <a:prstGeom prst="rect">
            <a:avLst/>
          </a:prstGeom>
        </p:spPr>
      </p:pic>
      <p:pic>
        <p:nvPicPr>
          <p:cNvPr id="1182" name="Image"/>
          <p:cNvPicPr>
            <a:picLocks noChangeAspect="1"/>
          </p:cNvPicPr>
          <p:nvPr/>
        </p:nvPicPr>
        <p:blipFill>
          <a:blip r:embed="rId11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8750935"/>
            <a:ext cx="762000" cy="1905"/>
          </a:xfrm>
          <a:prstGeom prst="rect">
            <a:avLst/>
          </a:prstGeom>
        </p:spPr>
      </p:pic>
      <p:pic>
        <p:nvPicPr>
          <p:cNvPr id="1183" name="Image"/>
          <p:cNvPicPr>
            <a:picLocks noChangeAspect="1"/>
          </p:cNvPicPr>
          <p:nvPr/>
        </p:nvPicPr>
        <p:blipFill>
          <a:blip r:embed="rId11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902017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65700" y="8838692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102.593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84" name="Image"/>
          <p:cNvPicPr>
            <a:picLocks noChangeAspect="1"/>
          </p:cNvPicPr>
          <p:nvPr/>
        </p:nvPicPr>
        <p:blipFill>
          <a:blip r:embed="rId11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750935"/>
            <a:ext cx="1905" cy="271145"/>
          </a:xfrm>
          <a:prstGeom prst="rect">
            <a:avLst/>
          </a:prstGeom>
        </p:spPr>
      </p:pic>
      <p:pic>
        <p:nvPicPr>
          <p:cNvPr id="1185" name="Image"/>
          <p:cNvPicPr>
            <a:picLocks noChangeAspect="1"/>
          </p:cNvPicPr>
          <p:nvPr/>
        </p:nvPicPr>
        <p:blipFill>
          <a:blip r:embed="rId11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8750935"/>
            <a:ext cx="762000" cy="1905"/>
          </a:xfrm>
          <a:prstGeom prst="rect">
            <a:avLst/>
          </a:prstGeom>
        </p:spPr>
      </p:pic>
      <p:pic>
        <p:nvPicPr>
          <p:cNvPr id="1186" name="Image"/>
          <p:cNvPicPr>
            <a:picLocks noChangeAspect="1"/>
          </p:cNvPicPr>
          <p:nvPr/>
        </p:nvPicPr>
        <p:blipFill>
          <a:blip r:embed="rId11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902017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883869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87" name="Image"/>
          <p:cNvPicPr>
            <a:picLocks noChangeAspect="1"/>
          </p:cNvPicPr>
          <p:nvPr/>
        </p:nvPicPr>
        <p:blipFill>
          <a:blip r:embed="rId11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750935"/>
            <a:ext cx="1905" cy="271145"/>
          </a:xfrm>
          <a:prstGeom prst="rect">
            <a:avLst/>
          </a:prstGeom>
        </p:spPr>
      </p:pic>
      <p:pic>
        <p:nvPicPr>
          <p:cNvPr id="1188" name="Image"/>
          <p:cNvPicPr>
            <a:picLocks noChangeAspect="1"/>
          </p:cNvPicPr>
          <p:nvPr/>
        </p:nvPicPr>
        <p:blipFill>
          <a:blip r:embed="rId11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8750935"/>
            <a:ext cx="1905" cy="271145"/>
          </a:xfrm>
          <a:prstGeom prst="rect">
            <a:avLst/>
          </a:prstGeom>
        </p:spPr>
      </p:pic>
      <p:pic>
        <p:nvPicPr>
          <p:cNvPr id="1189" name="Image"/>
          <p:cNvPicPr>
            <a:picLocks noChangeAspect="1"/>
          </p:cNvPicPr>
          <p:nvPr/>
        </p:nvPicPr>
        <p:blipFill>
          <a:blip r:embed="rId11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8750935"/>
            <a:ext cx="952500" cy="1905"/>
          </a:xfrm>
          <a:prstGeom prst="rect">
            <a:avLst/>
          </a:prstGeom>
        </p:spPr>
      </p:pic>
      <p:pic>
        <p:nvPicPr>
          <p:cNvPr id="1190" name="Image"/>
          <p:cNvPicPr>
            <a:picLocks noChangeAspect="1"/>
          </p:cNvPicPr>
          <p:nvPr/>
        </p:nvPicPr>
        <p:blipFill>
          <a:blip r:embed="rId11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902017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883869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270936"/>
            <a:ext cx="2746684" cy="1559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Crediti - Ripartizione per area geografica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516745"/>
            <a:ext cx="615174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Si segnala, ai sensi dell'art. 2427, comma 1 numero 6 del codice civile, che tutti i crediti dell'attivo circolante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bject 55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Pag.19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49935"/>
            <a:ext cx="17457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sono circoscritti all'area locale.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237551"/>
            <a:ext cx="1373809" cy="1559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Disponibilità liquide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483360"/>
            <a:ext cx="455790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 disponibilità liquide comprese nell'attivo circolante sono pari a € 58.163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317490" y="1483360"/>
            <a:ext cx="6075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(€ 24.262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62015" y="1483360"/>
            <a:ext cx="90919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nel precedente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700530"/>
            <a:ext cx="6103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esercizio).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942465"/>
            <a:ext cx="421462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La composizione ed i movimenti delle singole voci sono così rappresentati: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191" name="Image"/>
          <p:cNvPicPr>
            <a:picLocks noChangeAspect="1"/>
          </p:cNvPicPr>
          <p:nvPr/>
        </p:nvPicPr>
        <p:blipFill>
          <a:blip r:embed="rId11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24100"/>
            <a:ext cx="1651000" cy="149225"/>
          </a:xfrm>
          <a:prstGeom prst="rect">
            <a:avLst/>
          </a:prstGeom>
        </p:spPr>
      </p:pic>
      <p:pic>
        <p:nvPicPr>
          <p:cNvPr id="1192" name="Image"/>
          <p:cNvPicPr>
            <a:picLocks noChangeAspect="1"/>
          </p:cNvPicPr>
          <p:nvPr/>
        </p:nvPicPr>
        <p:blipFill>
          <a:blip r:embed="rId11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24100"/>
            <a:ext cx="1651000" cy="149225"/>
          </a:xfrm>
          <a:prstGeom prst="rect">
            <a:avLst/>
          </a:prstGeom>
        </p:spPr>
      </p:pic>
      <p:pic>
        <p:nvPicPr>
          <p:cNvPr id="1193" name="Image"/>
          <p:cNvPicPr>
            <a:picLocks noChangeAspect="1"/>
          </p:cNvPicPr>
          <p:nvPr/>
        </p:nvPicPr>
        <p:blipFill>
          <a:blip r:embed="rId11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24100"/>
            <a:ext cx="1905" cy="149225"/>
          </a:xfrm>
          <a:prstGeom prst="rect">
            <a:avLst/>
          </a:prstGeom>
        </p:spPr>
      </p:pic>
      <p:pic>
        <p:nvPicPr>
          <p:cNvPr id="1194" name="Image"/>
          <p:cNvPicPr>
            <a:picLocks noChangeAspect="1"/>
          </p:cNvPicPr>
          <p:nvPr/>
        </p:nvPicPr>
        <p:blipFill>
          <a:blip r:embed="rId11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24100"/>
            <a:ext cx="1651000" cy="1905"/>
          </a:xfrm>
          <a:prstGeom prst="rect">
            <a:avLst/>
          </a:prstGeom>
        </p:spPr>
      </p:pic>
      <p:pic>
        <p:nvPicPr>
          <p:cNvPr id="1195" name="Image"/>
          <p:cNvPicPr>
            <a:picLocks noChangeAspect="1"/>
          </p:cNvPicPr>
          <p:nvPr/>
        </p:nvPicPr>
        <p:blipFill>
          <a:blip r:embed="rId11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324100"/>
            <a:ext cx="1270000" cy="149225"/>
          </a:xfrm>
          <a:prstGeom prst="rect">
            <a:avLst/>
          </a:prstGeom>
        </p:spPr>
      </p:pic>
      <p:pic>
        <p:nvPicPr>
          <p:cNvPr id="1196" name="Image"/>
          <p:cNvPicPr>
            <a:picLocks noChangeAspect="1"/>
          </p:cNvPicPr>
          <p:nvPr/>
        </p:nvPicPr>
        <p:blipFill>
          <a:blip r:embed="rId11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324100"/>
            <a:ext cx="1270000" cy="149225"/>
          </a:xfrm>
          <a:prstGeom prst="rect">
            <a:avLst/>
          </a:prstGeom>
        </p:spPr>
      </p:pic>
      <p:pic>
        <p:nvPicPr>
          <p:cNvPr id="1197" name="Image"/>
          <p:cNvPicPr>
            <a:picLocks noChangeAspect="1"/>
          </p:cNvPicPr>
          <p:nvPr/>
        </p:nvPicPr>
        <p:blipFill>
          <a:blip r:embed="rId11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324100"/>
            <a:ext cx="1904" cy="149225"/>
          </a:xfrm>
          <a:prstGeom prst="rect">
            <a:avLst/>
          </a:prstGeom>
        </p:spPr>
      </p:pic>
      <p:pic>
        <p:nvPicPr>
          <p:cNvPr id="1198" name="Image"/>
          <p:cNvPicPr>
            <a:picLocks noChangeAspect="1"/>
          </p:cNvPicPr>
          <p:nvPr/>
        </p:nvPicPr>
        <p:blipFill>
          <a:blip r:embed="rId11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3241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400935" y="2352167"/>
            <a:ext cx="121941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99" name="Image"/>
          <p:cNvPicPr>
            <a:picLocks noChangeAspect="1"/>
          </p:cNvPicPr>
          <p:nvPr/>
        </p:nvPicPr>
        <p:blipFill>
          <a:blip r:embed="rId11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324100"/>
            <a:ext cx="1270000" cy="149225"/>
          </a:xfrm>
          <a:prstGeom prst="rect">
            <a:avLst/>
          </a:prstGeom>
        </p:spPr>
      </p:pic>
      <p:pic>
        <p:nvPicPr>
          <p:cNvPr id="1200" name="Image"/>
          <p:cNvPicPr>
            <a:picLocks noChangeAspect="1"/>
          </p:cNvPicPr>
          <p:nvPr/>
        </p:nvPicPr>
        <p:blipFill>
          <a:blip r:embed="rId12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324100"/>
            <a:ext cx="1270000" cy="149225"/>
          </a:xfrm>
          <a:prstGeom prst="rect">
            <a:avLst/>
          </a:prstGeom>
        </p:spPr>
      </p:pic>
      <p:pic>
        <p:nvPicPr>
          <p:cNvPr id="1201" name="Image"/>
          <p:cNvPicPr>
            <a:picLocks noChangeAspect="1"/>
          </p:cNvPicPr>
          <p:nvPr/>
        </p:nvPicPr>
        <p:blipFill>
          <a:blip r:embed="rId12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324100"/>
            <a:ext cx="1904" cy="149225"/>
          </a:xfrm>
          <a:prstGeom prst="rect">
            <a:avLst/>
          </a:prstGeom>
        </p:spPr>
      </p:pic>
      <p:pic>
        <p:nvPicPr>
          <p:cNvPr id="1202" name="Image"/>
          <p:cNvPicPr>
            <a:picLocks noChangeAspect="1"/>
          </p:cNvPicPr>
          <p:nvPr/>
        </p:nvPicPr>
        <p:blipFill>
          <a:blip r:embed="rId12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3241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677284" y="2352167"/>
            <a:ext cx="120734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Variazione 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03" name="Image"/>
          <p:cNvPicPr>
            <a:picLocks noChangeAspect="1"/>
          </p:cNvPicPr>
          <p:nvPr/>
        </p:nvPicPr>
        <p:blipFill>
          <a:blip r:embed="rId12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324100"/>
            <a:ext cx="1270000" cy="149225"/>
          </a:xfrm>
          <a:prstGeom prst="rect">
            <a:avLst/>
          </a:prstGeom>
        </p:spPr>
      </p:pic>
      <p:pic>
        <p:nvPicPr>
          <p:cNvPr id="1204" name="Image"/>
          <p:cNvPicPr>
            <a:picLocks noChangeAspect="1"/>
          </p:cNvPicPr>
          <p:nvPr/>
        </p:nvPicPr>
        <p:blipFill>
          <a:blip r:embed="rId12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324100"/>
            <a:ext cx="1270000" cy="149225"/>
          </a:xfrm>
          <a:prstGeom prst="rect">
            <a:avLst/>
          </a:prstGeom>
        </p:spPr>
      </p:pic>
      <p:pic>
        <p:nvPicPr>
          <p:cNvPr id="1205" name="Image"/>
          <p:cNvPicPr>
            <a:picLocks noChangeAspect="1"/>
          </p:cNvPicPr>
          <p:nvPr/>
        </p:nvPicPr>
        <p:blipFill>
          <a:blip r:embed="rId12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324100"/>
            <a:ext cx="1905" cy="149225"/>
          </a:xfrm>
          <a:prstGeom prst="rect">
            <a:avLst/>
          </a:prstGeom>
        </p:spPr>
      </p:pic>
      <p:pic>
        <p:nvPicPr>
          <p:cNvPr id="1206" name="Image"/>
          <p:cNvPicPr>
            <a:picLocks noChangeAspect="1"/>
          </p:cNvPicPr>
          <p:nvPr/>
        </p:nvPicPr>
        <p:blipFill>
          <a:blip r:embed="rId12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2324100"/>
            <a:ext cx="1905" cy="149225"/>
          </a:xfrm>
          <a:prstGeom prst="rect">
            <a:avLst/>
          </a:prstGeom>
        </p:spPr>
      </p:pic>
      <p:pic>
        <p:nvPicPr>
          <p:cNvPr id="1207" name="Image"/>
          <p:cNvPicPr>
            <a:picLocks noChangeAspect="1"/>
          </p:cNvPicPr>
          <p:nvPr/>
        </p:nvPicPr>
        <p:blipFill>
          <a:blip r:embed="rId12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3241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82210" y="2352167"/>
            <a:ext cx="11375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08" name="Image"/>
          <p:cNvPicPr>
            <a:picLocks noChangeAspect="1"/>
          </p:cNvPicPr>
          <p:nvPr/>
        </p:nvPicPr>
        <p:blipFill>
          <a:blip r:embed="rId12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473325"/>
            <a:ext cx="1651000" cy="149225"/>
          </a:xfrm>
          <a:prstGeom prst="rect">
            <a:avLst/>
          </a:prstGeom>
        </p:spPr>
      </p:pic>
      <p:pic>
        <p:nvPicPr>
          <p:cNvPr id="1209" name="Image"/>
          <p:cNvPicPr>
            <a:picLocks noChangeAspect="1"/>
          </p:cNvPicPr>
          <p:nvPr/>
        </p:nvPicPr>
        <p:blipFill>
          <a:blip r:embed="rId12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473325"/>
            <a:ext cx="1651000" cy="149225"/>
          </a:xfrm>
          <a:prstGeom prst="rect">
            <a:avLst/>
          </a:prstGeom>
        </p:spPr>
      </p:pic>
      <p:pic>
        <p:nvPicPr>
          <p:cNvPr id="1210" name="Image"/>
          <p:cNvPicPr>
            <a:picLocks noChangeAspect="1"/>
          </p:cNvPicPr>
          <p:nvPr/>
        </p:nvPicPr>
        <p:blipFill>
          <a:blip r:embed="rId12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473325"/>
            <a:ext cx="1905" cy="149225"/>
          </a:xfrm>
          <a:prstGeom prst="rect">
            <a:avLst/>
          </a:prstGeom>
        </p:spPr>
      </p:pic>
      <p:pic>
        <p:nvPicPr>
          <p:cNvPr id="1211" name="Image"/>
          <p:cNvPicPr>
            <a:picLocks noChangeAspect="1"/>
          </p:cNvPicPr>
          <p:nvPr/>
        </p:nvPicPr>
        <p:blipFill>
          <a:blip r:embed="rId12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473325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500757"/>
            <a:ext cx="126499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Depositi bancari e postali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212" name="Image"/>
          <p:cNvPicPr>
            <a:picLocks noChangeAspect="1"/>
          </p:cNvPicPr>
          <p:nvPr/>
        </p:nvPicPr>
        <p:blipFill>
          <a:blip r:embed="rId12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473325"/>
            <a:ext cx="1904" cy="149225"/>
          </a:xfrm>
          <a:prstGeom prst="rect">
            <a:avLst/>
          </a:prstGeom>
        </p:spPr>
      </p:pic>
      <p:pic>
        <p:nvPicPr>
          <p:cNvPr id="1213" name="Image"/>
          <p:cNvPicPr>
            <a:picLocks noChangeAspect="1"/>
          </p:cNvPicPr>
          <p:nvPr/>
        </p:nvPicPr>
        <p:blipFill>
          <a:blip r:embed="rId12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47332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07080" y="250075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23.853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14" name="Image"/>
          <p:cNvPicPr>
            <a:picLocks noChangeAspect="1"/>
          </p:cNvPicPr>
          <p:nvPr/>
        </p:nvPicPr>
        <p:blipFill>
          <a:blip r:embed="rId12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473325"/>
            <a:ext cx="1904" cy="149225"/>
          </a:xfrm>
          <a:prstGeom prst="rect">
            <a:avLst/>
          </a:prstGeom>
        </p:spPr>
      </p:pic>
      <p:pic>
        <p:nvPicPr>
          <p:cNvPr id="1215" name="Image"/>
          <p:cNvPicPr>
            <a:picLocks noChangeAspect="1"/>
          </p:cNvPicPr>
          <p:nvPr/>
        </p:nvPicPr>
        <p:blipFill>
          <a:blip r:embed="rId12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47332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577080" y="250075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33.520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16" name="Image"/>
          <p:cNvPicPr>
            <a:picLocks noChangeAspect="1"/>
          </p:cNvPicPr>
          <p:nvPr/>
        </p:nvPicPr>
        <p:blipFill>
          <a:blip r:embed="rId12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473325"/>
            <a:ext cx="1905" cy="149225"/>
          </a:xfrm>
          <a:prstGeom prst="rect">
            <a:avLst/>
          </a:prstGeom>
        </p:spPr>
      </p:pic>
      <p:pic>
        <p:nvPicPr>
          <p:cNvPr id="1217" name="Image"/>
          <p:cNvPicPr>
            <a:picLocks noChangeAspect="1"/>
          </p:cNvPicPr>
          <p:nvPr/>
        </p:nvPicPr>
        <p:blipFill>
          <a:blip r:embed="rId12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2473325"/>
            <a:ext cx="1905" cy="149225"/>
          </a:xfrm>
          <a:prstGeom prst="rect">
            <a:avLst/>
          </a:prstGeom>
        </p:spPr>
      </p:pic>
      <p:pic>
        <p:nvPicPr>
          <p:cNvPr id="1218" name="Image"/>
          <p:cNvPicPr>
            <a:picLocks noChangeAspect="1"/>
          </p:cNvPicPr>
          <p:nvPr/>
        </p:nvPicPr>
        <p:blipFill>
          <a:blip r:embed="rId12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47332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847080" y="250075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57.373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19" name="Image"/>
          <p:cNvPicPr>
            <a:picLocks noChangeAspect="1"/>
          </p:cNvPicPr>
          <p:nvPr/>
        </p:nvPicPr>
        <p:blipFill>
          <a:blip r:embed="rId12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22550"/>
            <a:ext cx="1651000" cy="151130"/>
          </a:xfrm>
          <a:prstGeom prst="rect">
            <a:avLst/>
          </a:prstGeom>
        </p:spPr>
      </p:pic>
      <p:pic>
        <p:nvPicPr>
          <p:cNvPr id="1220" name="Image"/>
          <p:cNvPicPr>
            <a:picLocks noChangeAspect="1"/>
          </p:cNvPicPr>
          <p:nvPr/>
        </p:nvPicPr>
        <p:blipFill>
          <a:blip r:embed="rId12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22550"/>
            <a:ext cx="1651000" cy="151130"/>
          </a:xfrm>
          <a:prstGeom prst="rect">
            <a:avLst/>
          </a:prstGeom>
        </p:spPr>
      </p:pic>
      <p:pic>
        <p:nvPicPr>
          <p:cNvPr id="1221" name="Image"/>
          <p:cNvPicPr>
            <a:picLocks noChangeAspect="1"/>
          </p:cNvPicPr>
          <p:nvPr/>
        </p:nvPicPr>
        <p:blipFill>
          <a:blip r:embed="rId12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22550"/>
            <a:ext cx="1905" cy="151130"/>
          </a:xfrm>
          <a:prstGeom prst="rect">
            <a:avLst/>
          </a:prstGeom>
        </p:spPr>
      </p:pic>
      <p:pic>
        <p:nvPicPr>
          <p:cNvPr id="1222" name="Image"/>
          <p:cNvPicPr>
            <a:picLocks noChangeAspect="1"/>
          </p:cNvPicPr>
          <p:nvPr/>
        </p:nvPicPr>
        <p:blipFill>
          <a:blip r:embed="rId12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22550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651252"/>
            <a:ext cx="141386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Denaro e altri valori in cassa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23" name="Image"/>
          <p:cNvPicPr>
            <a:picLocks noChangeAspect="1"/>
          </p:cNvPicPr>
          <p:nvPr/>
        </p:nvPicPr>
        <p:blipFill>
          <a:blip r:embed="rId12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622550"/>
            <a:ext cx="1904" cy="151130"/>
          </a:xfrm>
          <a:prstGeom prst="rect">
            <a:avLst/>
          </a:prstGeom>
        </p:spPr>
      </p:pic>
      <p:pic>
        <p:nvPicPr>
          <p:cNvPr id="1224" name="Image"/>
          <p:cNvPicPr>
            <a:picLocks noChangeAspect="1"/>
          </p:cNvPicPr>
          <p:nvPr/>
        </p:nvPicPr>
        <p:blipFill>
          <a:blip r:embed="rId12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62255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49320" y="2651252"/>
            <a:ext cx="1977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409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25" name="Image"/>
          <p:cNvPicPr>
            <a:picLocks noChangeAspect="1"/>
          </p:cNvPicPr>
          <p:nvPr/>
        </p:nvPicPr>
        <p:blipFill>
          <a:blip r:embed="rId12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622550"/>
            <a:ext cx="1904" cy="151130"/>
          </a:xfrm>
          <a:prstGeom prst="rect">
            <a:avLst/>
          </a:prstGeom>
        </p:spPr>
      </p:pic>
      <p:pic>
        <p:nvPicPr>
          <p:cNvPr id="1226" name="Image"/>
          <p:cNvPicPr>
            <a:picLocks noChangeAspect="1"/>
          </p:cNvPicPr>
          <p:nvPr/>
        </p:nvPicPr>
        <p:blipFill>
          <a:blip r:embed="rId12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62255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19320" y="2651252"/>
            <a:ext cx="1977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381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27" name="Image"/>
          <p:cNvPicPr>
            <a:picLocks noChangeAspect="1"/>
          </p:cNvPicPr>
          <p:nvPr/>
        </p:nvPicPr>
        <p:blipFill>
          <a:blip r:embed="rId12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622550"/>
            <a:ext cx="1905" cy="151130"/>
          </a:xfrm>
          <a:prstGeom prst="rect">
            <a:avLst/>
          </a:prstGeom>
        </p:spPr>
      </p:pic>
      <p:pic>
        <p:nvPicPr>
          <p:cNvPr id="1228" name="Image"/>
          <p:cNvPicPr>
            <a:picLocks noChangeAspect="1"/>
          </p:cNvPicPr>
          <p:nvPr/>
        </p:nvPicPr>
        <p:blipFill>
          <a:blip r:embed="rId12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2622550"/>
            <a:ext cx="1905" cy="151130"/>
          </a:xfrm>
          <a:prstGeom prst="rect">
            <a:avLst/>
          </a:prstGeom>
        </p:spPr>
      </p:pic>
      <p:pic>
        <p:nvPicPr>
          <p:cNvPr id="1229" name="Image"/>
          <p:cNvPicPr>
            <a:picLocks noChangeAspect="1"/>
          </p:cNvPicPr>
          <p:nvPr/>
        </p:nvPicPr>
        <p:blipFill>
          <a:blip r:embed="rId12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62255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989320" y="2651252"/>
            <a:ext cx="1977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790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30" name="Image"/>
          <p:cNvPicPr>
            <a:picLocks noChangeAspect="1"/>
          </p:cNvPicPr>
          <p:nvPr/>
        </p:nvPicPr>
        <p:blipFill>
          <a:blip r:embed="rId12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773680"/>
            <a:ext cx="1651000" cy="149225"/>
          </a:xfrm>
          <a:prstGeom prst="rect">
            <a:avLst/>
          </a:prstGeom>
        </p:spPr>
      </p:pic>
      <p:pic>
        <p:nvPicPr>
          <p:cNvPr id="1231" name="Image"/>
          <p:cNvPicPr>
            <a:picLocks noChangeAspect="1"/>
          </p:cNvPicPr>
          <p:nvPr/>
        </p:nvPicPr>
        <p:blipFill>
          <a:blip r:embed="rId12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773680"/>
            <a:ext cx="1651000" cy="149225"/>
          </a:xfrm>
          <a:prstGeom prst="rect">
            <a:avLst/>
          </a:prstGeom>
        </p:spPr>
      </p:pic>
      <p:pic>
        <p:nvPicPr>
          <p:cNvPr id="1232" name="Image"/>
          <p:cNvPicPr>
            <a:picLocks noChangeAspect="1"/>
          </p:cNvPicPr>
          <p:nvPr/>
        </p:nvPicPr>
        <p:blipFill>
          <a:blip r:embed="rId12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773680"/>
            <a:ext cx="1905" cy="149225"/>
          </a:xfrm>
          <a:prstGeom prst="rect">
            <a:avLst/>
          </a:prstGeom>
        </p:spPr>
      </p:pic>
      <p:pic>
        <p:nvPicPr>
          <p:cNvPr id="1233" name="Image"/>
          <p:cNvPicPr>
            <a:picLocks noChangeAspect="1"/>
          </p:cNvPicPr>
          <p:nvPr/>
        </p:nvPicPr>
        <p:blipFill>
          <a:blip r:embed="rId12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773679"/>
            <a:ext cx="1651000" cy="1905"/>
          </a:xfrm>
          <a:prstGeom prst="rect">
            <a:avLst/>
          </a:prstGeom>
        </p:spPr>
      </p:pic>
      <p:pic>
        <p:nvPicPr>
          <p:cNvPr id="1234" name="Image"/>
          <p:cNvPicPr>
            <a:picLocks noChangeAspect="1"/>
          </p:cNvPicPr>
          <p:nvPr/>
        </p:nvPicPr>
        <p:blipFill>
          <a:blip r:embed="rId12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21000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801747"/>
            <a:ext cx="131921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Totale disponibilità liquide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235" name="Image"/>
          <p:cNvPicPr>
            <a:picLocks noChangeAspect="1"/>
          </p:cNvPicPr>
          <p:nvPr/>
        </p:nvPicPr>
        <p:blipFill>
          <a:blip r:embed="rId12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773680"/>
            <a:ext cx="1904" cy="149225"/>
          </a:xfrm>
          <a:prstGeom prst="rect">
            <a:avLst/>
          </a:prstGeom>
        </p:spPr>
      </p:pic>
      <p:pic>
        <p:nvPicPr>
          <p:cNvPr id="1236" name="Image"/>
          <p:cNvPicPr>
            <a:picLocks noChangeAspect="1"/>
          </p:cNvPicPr>
          <p:nvPr/>
        </p:nvPicPr>
        <p:blipFill>
          <a:blip r:embed="rId12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773679"/>
            <a:ext cx="1270000" cy="1905"/>
          </a:xfrm>
          <a:prstGeom prst="rect">
            <a:avLst/>
          </a:prstGeom>
        </p:spPr>
      </p:pic>
      <p:pic>
        <p:nvPicPr>
          <p:cNvPr id="1237" name="Image"/>
          <p:cNvPicPr>
            <a:picLocks noChangeAspect="1"/>
          </p:cNvPicPr>
          <p:nvPr/>
        </p:nvPicPr>
        <p:blipFill>
          <a:blip r:embed="rId12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9210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07080" y="280174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24.262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38" name="Image"/>
          <p:cNvPicPr>
            <a:picLocks noChangeAspect="1"/>
          </p:cNvPicPr>
          <p:nvPr/>
        </p:nvPicPr>
        <p:blipFill>
          <a:blip r:embed="rId12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773680"/>
            <a:ext cx="1904" cy="149225"/>
          </a:xfrm>
          <a:prstGeom prst="rect">
            <a:avLst/>
          </a:prstGeom>
        </p:spPr>
      </p:pic>
      <p:pic>
        <p:nvPicPr>
          <p:cNvPr id="1239" name="Image"/>
          <p:cNvPicPr>
            <a:picLocks noChangeAspect="1"/>
          </p:cNvPicPr>
          <p:nvPr/>
        </p:nvPicPr>
        <p:blipFill>
          <a:blip r:embed="rId12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773679"/>
            <a:ext cx="1270000" cy="1905"/>
          </a:xfrm>
          <a:prstGeom prst="rect">
            <a:avLst/>
          </a:prstGeom>
        </p:spPr>
      </p:pic>
      <p:pic>
        <p:nvPicPr>
          <p:cNvPr id="1240" name="Image"/>
          <p:cNvPicPr>
            <a:picLocks noChangeAspect="1"/>
          </p:cNvPicPr>
          <p:nvPr/>
        </p:nvPicPr>
        <p:blipFill>
          <a:blip r:embed="rId12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9210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577080" y="280174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33.901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41" name="Image"/>
          <p:cNvPicPr>
            <a:picLocks noChangeAspect="1"/>
          </p:cNvPicPr>
          <p:nvPr/>
        </p:nvPicPr>
        <p:blipFill>
          <a:blip r:embed="rId12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773680"/>
            <a:ext cx="1905" cy="149225"/>
          </a:xfrm>
          <a:prstGeom prst="rect">
            <a:avLst/>
          </a:prstGeom>
        </p:spPr>
      </p:pic>
      <p:pic>
        <p:nvPicPr>
          <p:cNvPr id="1242" name="Image"/>
          <p:cNvPicPr>
            <a:picLocks noChangeAspect="1"/>
          </p:cNvPicPr>
          <p:nvPr/>
        </p:nvPicPr>
        <p:blipFill>
          <a:blip r:embed="rId12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2773680"/>
            <a:ext cx="1905" cy="149225"/>
          </a:xfrm>
          <a:prstGeom prst="rect">
            <a:avLst/>
          </a:prstGeom>
        </p:spPr>
      </p:pic>
      <p:pic>
        <p:nvPicPr>
          <p:cNvPr id="1243" name="Image"/>
          <p:cNvPicPr>
            <a:picLocks noChangeAspect="1"/>
          </p:cNvPicPr>
          <p:nvPr/>
        </p:nvPicPr>
        <p:blipFill>
          <a:blip r:embed="rId12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773679"/>
            <a:ext cx="1270000" cy="1905"/>
          </a:xfrm>
          <a:prstGeom prst="rect">
            <a:avLst/>
          </a:prstGeom>
        </p:spPr>
      </p:pic>
      <p:pic>
        <p:nvPicPr>
          <p:cNvPr id="1244" name="Image"/>
          <p:cNvPicPr>
            <a:picLocks noChangeAspect="1"/>
          </p:cNvPicPr>
          <p:nvPr/>
        </p:nvPicPr>
        <p:blipFill>
          <a:blip r:embed="rId12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9210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847080" y="280174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58.163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72968"/>
            <a:ext cx="1931944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RATEI E RISCONTI ATTIVI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437890"/>
            <a:ext cx="427875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 ratei e risconti attivi sono pari a € 4.242 (€ 3.088 nel precedente esercizio).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679825"/>
            <a:ext cx="421462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La composizione ed i movimenti delle singole voci sono così rappresentati: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245" name="Image"/>
          <p:cNvPicPr>
            <a:picLocks noChangeAspect="1"/>
          </p:cNvPicPr>
          <p:nvPr/>
        </p:nvPicPr>
        <p:blipFill>
          <a:blip r:embed="rId12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061459"/>
            <a:ext cx="1651000" cy="149225"/>
          </a:xfrm>
          <a:prstGeom prst="rect">
            <a:avLst/>
          </a:prstGeom>
        </p:spPr>
      </p:pic>
      <p:pic>
        <p:nvPicPr>
          <p:cNvPr id="1246" name="Image"/>
          <p:cNvPicPr>
            <a:picLocks noChangeAspect="1"/>
          </p:cNvPicPr>
          <p:nvPr/>
        </p:nvPicPr>
        <p:blipFill>
          <a:blip r:embed="rId12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061459"/>
            <a:ext cx="1651000" cy="149225"/>
          </a:xfrm>
          <a:prstGeom prst="rect">
            <a:avLst/>
          </a:prstGeom>
        </p:spPr>
      </p:pic>
      <p:pic>
        <p:nvPicPr>
          <p:cNvPr id="1247" name="Image"/>
          <p:cNvPicPr>
            <a:picLocks noChangeAspect="1"/>
          </p:cNvPicPr>
          <p:nvPr/>
        </p:nvPicPr>
        <p:blipFill>
          <a:blip r:embed="rId12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061459"/>
            <a:ext cx="1905" cy="149225"/>
          </a:xfrm>
          <a:prstGeom prst="rect">
            <a:avLst/>
          </a:prstGeom>
        </p:spPr>
      </p:pic>
      <p:pic>
        <p:nvPicPr>
          <p:cNvPr id="1248" name="Image"/>
          <p:cNvPicPr>
            <a:picLocks noChangeAspect="1"/>
          </p:cNvPicPr>
          <p:nvPr/>
        </p:nvPicPr>
        <p:blipFill>
          <a:blip r:embed="rId12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061459"/>
            <a:ext cx="1651000" cy="1905"/>
          </a:xfrm>
          <a:prstGeom prst="rect">
            <a:avLst/>
          </a:prstGeom>
        </p:spPr>
      </p:pic>
      <p:pic>
        <p:nvPicPr>
          <p:cNvPr id="1249" name="Image"/>
          <p:cNvPicPr>
            <a:picLocks noChangeAspect="1"/>
          </p:cNvPicPr>
          <p:nvPr/>
        </p:nvPicPr>
        <p:blipFill>
          <a:blip r:embed="rId12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061459"/>
            <a:ext cx="1270000" cy="149225"/>
          </a:xfrm>
          <a:prstGeom prst="rect">
            <a:avLst/>
          </a:prstGeom>
        </p:spPr>
      </p:pic>
      <p:pic>
        <p:nvPicPr>
          <p:cNvPr id="1250" name="Image"/>
          <p:cNvPicPr>
            <a:picLocks noChangeAspect="1"/>
          </p:cNvPicPr>
          <p:nvPr/>
        </p:nvPicPr>
        <p:blipFill>
          <a:blip r:embed="rId12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061459"/>
            <a:ext cx="1270000" cy="149225"/>
          </a:xfrm>
          <a:prstGeom prst="rect">
            <a:avLst/>
          </a:prstGeom>
        </p:spPr>
      </p:pic>
      <p:pic>
        <p:nvPicPr>
          <p:cNvPr id="1251" name="Image"/>
          <p:cNvPicPr>
            <a:picLocks noChangeAspect="1"/>
          </p:cNvPicPr>
          <p:nvPr/>
        </p:nvPicPr>
        <p:blipFill>
          <a:blip r:embed="rId12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061459"/>
            <a:ext cx="1904" cy="149225"/>
          </a:xfrm>
          <a:prstGeom prst="rect">
            <a:avLst/>
          </a:prstGeom>
        </p:spPr>
      </p:pic>
      <p:pic>
        <p:nvPicPr>
          <p:cNvPr id="1252" name="Image"/>
          <p:cNvPicPr>
            <a:picLocks noChangeAspect="1"/>
          </p:cNvPicPr>
          <p:nvPr/>
        </p:nvPicPr>
        <p:blipFill>
          <a:blip r:embed="rId12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06145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400935" y="4089527"/>
            <a:ext cx="121941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53" name="Image"/>
          <p:cNvPicPr>
            <a:picLocks noChangeAspect="1"/>
          </p:cNvPicPr>
          <p:nvPr/>
        </p:nvPicPr>
        <p:blipFill>
          <a:blip r:embed="rId12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061459"/>
            <a:ext cx="1270000" cy="149225"/>
          </a:xfrm>
          <a:prstGeom prst="rect">
            <a:avLst/>
          </a:prstGeom>
        </p:spPr>
      </p:pic>
      <p:pic>
        <p:nvPicPr>
          <p:cNvPr id="1254" name="Image"/>
          <p:cNvPicPr>
            <a:picLocks noChangeAspect="1"/>
          </p:cNvPicPr>
          <p:nvPr/>
        </p:nvPicPr>
        <p:blipFill>
          <a:blip r:embed="rId12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061459"/>
            <a:ext cx="1270000" cy="149225"/>
          </a:xfrm>
          <a:prstGeom prst="rect">
            <a:avLst/>
          </a:prstGeom>
        </p:spPr>
      </p:pic>
      <p:pic>
        <p:nvPicPr>
          <p:cNvPr id="1255" name="Image"/>
          <p:cNvPicPr>
            <a:picLocks noChangeAspect="1"/>
          </p:cNvPicPr>
          <p:nvPr/>
        </p:nvPicPr>
        <p:blipFill>
          <a:blip r:embed="rId12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061459"/>
            <a:ext cx="1904" cy="149225"/>
          </a:xfrm>
          <a:prstGeom prst="rect">
            <a:avLst/>
          </a:prstGeom>
        </p:spPr>
      </p:pic>
      <p:pic>
        <p:nvPicPr>
          <p:cNvPr id="1256" name="Image"/>
          <p:cNvPicPr>
            <a:picLocks noChangeAspect="1"/>
          </p:cNvPicPr>
          <p:nvPr/>
        </p:nvPicPr>
        <p:blipFill>
          <a:blip r:embed="rId12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06145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677284" y="4089527"/>
            <a:ext cx="120734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Variazione 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57" name="Image"/>
          <p:cNvPicPr>
            <a:picLocks noChangeAspect="1"/>
          </p:cNvPicPr>
          <p:nvPr/>
        </p:nvPicPr>
        <p:blipFill>
          <a:blip r:embed="rId12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061459"/>
            <a:ext cx="1270000" cy="149225"/>
          </a:xfrm>
          <a:prstGeom prst="rect">
            <a:avLst/>
          </a:prstGeom>
        </p:spPr>
      </p:pic>
      <p:pic>
        <p:nvPicPr>
          <p:cNvPr id="1258" name="Image"/>
          <p:cNvPicPr>
            <a:picLocks noChangeAspect="1"/>
          </p:cNvPicPr>
          <p:nvPr/>
        </p:nvPicPr>
        <p:blipFill>
          <a:blip r:embed="rId12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061459"/>
            <a:ext cx="1270000" cy="149225"/>
          </a:xfrm>
          <a:prstGeom prst="rect">
            <a:avLst/>
          </a:prstGeom>
        </p:spPr>
      </p:pic>
      <p:pic>
        <p:nvPicPr>
          <p:cNvPr id="1259" name="Image"/>
          <p:cNvPicPr>
            <a:picLocks noChangeAspect="1"/>
          </p:cNvPicPr>
          <p:nvPr/>
        </p:nvPicPr>
        <p:blipFill>
          <a:blip r:embed="rId12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061459"/>
            <a:ext cx="1905" cy="149225"/>
          </a:xfrm>
          <a:prstGeom prst="rect">
            <a:avLst/>
          </a:prstGeom>
        </p:spPr>
      </p:pic>
      <p:pic>
        <p:nvPicPr>
          <p:cNvPr id="1260" name="Image"/>
          <p:cNvPicPr>
            <a:picLocks noChangeAspect="1"/>
          </p:cNvPicPr>
          <p:nvPr/>
        </p:nvPicPr>
        <p:blipFill>
          <a:blip r:embed="rId12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4061459"/>
            <a:ext cx="1905" cy="149225"/>
          </a:xfrm>
          <a:prstGeom prst="rect">
            <a:avLst/>
          </a:prstGeom>
        </p:spPr>
      </p:pic>
      <p:pic>
        <p:nvPicPr>
          <p:cNvPr id="1261" name="Image"/>
          <p:cNvPicPr>
            <a:picLocks noChangeAspect="1"/>
          </p:cNvPicPr>
          <p:nvPr/>
        </p:nvPicPr>
        <p:blipFill>
          <a:blip r:embed="rId12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06145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82210" y="4089527"/>
            <a:ext cx="11375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62" name="Image"/>
          <p:cNvPicPr>
            <a:picLocks noChangeAspect="1"/>
          </p:cNvPicPr>
          <p:nvPr/>
        </p:nvPicPr>
        <p:blipFill>
          <a:blip r:embed="rId12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10685"/>
            <a:ext cx="1651000" cy="149225"/>
          </a:xfrm>
          <a:prstGeom prst="rect">
            <a:avLst/>
          </a:prstGeom>
        </p:spPr>
      </p:pic>
      <p:pic>
        <p:nvPicPr>
          <p:cNvPr id="1263" name="Image"/>
          <p:cNvPicPr>
            <a:picLocks noChangeAspect="1"/>
          </p:cNvPicPr>
          <p:nvPr/>
        </p:nvPicPr>
        <p:blipFill>
          <a:blip r:embed="rId12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10685"/>
            <a:ext cx="1651000" cy="149225"/>
          </a:xfrm>
          <a:prstGeom prst="rect">
            <a:avLst/>
          </a:prstGeom>
        </p:spPr>
      </p:pic>
      <p:pic>
        <p:nvPicPr>
          <p:cNvPr id="1264" name="Image"/>
          <p:cNvPicPr>
            <a:picLocks noChangeAspect="1"/>
          </p:cNvPicPr>
          <p:nvPr/>
        </p:nvPicPr>
        <p:blipFill>
          <a:blip r:embed="rId12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10685"/>
            <a:ext cx="1905" cy="149225"/>
          </a:xfrm>
          <a:prstGeom prst="rect">
            <a:avLst/>
          </a:prstGeom>
        </p:spPr>
      </p:pic>
      <p:pic>
        <p:nvPicPr>
          <p:cNvPr id="1265" name="Image"/>
          <p:cNvPicPr>
            <a:picLocks noChangeAspect="1"/>
          </p:cNvPicPr>
          <p:nvPr/>
        </p:nvPicPr>
        <p:blipFill>
          <a:blip r:embed="rId12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10685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4238117"/>
            <a:ext cx="54294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Ratei attivi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66" name="Image"/>
          <p:cNvPicPr>
            <a:picLocks noChangeAspect="1"/>
          </p:cNvPicPr>
          <p:nvPr/>
        </p:nvPicPr>
        <p:blipFill>
          <a:blip r:embed="rId12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210685"/>
            <a:ext cx="1904" cy="149225"/>
          </a:xfrm>
          <a:prstGeom prst="rect">
            <a:avLst/>
          </a:prstGeom>
        </p:spPr>
      </p:pic>
      <p:pic>
        <p:nvPicPr>
          <p:cNvPr id="1267" name="Image"/>
          <p:cNvPicPr>
            <a:picLocks noChangeAspect="1"/>
          </p:cNvPicPr>
          <p:nvPr/>
        </p:nvPicPr>
        <p:blipFill>
          <a:blip r:embed="rId12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21068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561715" y="423811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68" name="Image"/>
          <p:cNvPicPr>
            <a:picLocks noChangeAspect="1"/>
          </p:cNvPicPr>
          <p:nvPr/>
        </p:nvPicPr>
        <p:blipFill>
          <a:blip r:embed="rId12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210685"/>
            <a:ext cx="1904" cy="149225"/>
          </a:xfrm>
          <a:prstGeom prst="rect">
            <a:avLst/>
          </a:prstGeom>
        </p:spPr>
      </p:pic>
      <p:pic>
        <p:nvPicPr>
          <p:cNvPr id="1269" name="Image"/>
          <p:cNvPicPr>
            <a:picLocks noChangeAspect="1"/>
          </p:cNvPicPr>
          <p:nvPr/>
        </p:nvPicPr>
        <p:blipFill>
          <a:blip r:embed="rId12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21068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19320" y="4238117"/>
            <a:ext cx="1977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667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70" name="Image"/>
          <p:cNvPicPr>
            <a:picLocks noChangeAspect="1"/>
          </p:cNvPicPr>
          <p:nvPr/>
        </p:nvPicPr>
        <p:blipFill>
          <a:blip r:embed="rId12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210685"/>
            <a:ext cx="1905" cy="149225"/>
          </a:xfrm>
          <a:prstGeom prst="rect">
            <a:avLst/>
          </a:prstGeom>
        </p:spPr>
      </p:pic>
      <p:pic>
        <p:nvPicPr>
          <p:cNvPr id="1271" name="Image"/>
          <p:cNvPicPr>
            <a:picLocks noChangeAspect="1"/>
          </p:cNvPicPr>
          <p:nvPr/>
        </p:nvPicPr>
        <p:blipFill>
          <a:blip r:embed="rId12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4210685"/>
            <a:ext cx="1905" cy="149225"/>
          </a:xfrm>
          <a:prstGeom prst="rect">
            <a:avLst/>
          </a:prstGeom>
        </p:spPr>
      </p:pic>
      <p:pic>
        <p:nvPicPr>
          <p:cNvPr id="1272" name="Image"/>
          <p:cNvPicPr>
            <a:picLocks noChangeAspect="1"/>
          </p:cNvPicPr>
          <p:nvPr/>
        </p:nvPicPr>
        <p:blipFill>
          <a:blip r:embed="rId12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21068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989320" y="4238117"/>
            <a:ext cx="1977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667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73" name="Image"/>
          <p:cNvPicPr>
            <a:picLocks noChangeAspect="1"/>
          </p:cNvPicPr>
          <p:nvPr/>
        </p:nvPicPr>
        <p:blipFill>
          <a:blip r:embed="rId12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359910"/>
            <a:ext cx="1651000" cy="151130"/>
          </a:xfrm>
          <a:prstGeom prst="rect">
            <a:avLst/>
          </a:prstGeom>
        </p:spPr>
      </p:pic>
      <p:pic>
        <p:nvPicPr>
          <p:cNvPr id="1274" name="Image"/>
          <p:cNvPicPr>
            <a:picLocks noChangeAspect="1"/>
          </p:cNvPicPr>
          <p:nvPr/>
        </p:nvPicPr>
        <p:blipFill>
          <a:blip r:embed="rId12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359910"/>
            <a:ext cx="1651000" cy="151130"/>
          </a:xfrm>
          <a:prstGeom prst="rect">
            <a:avLst/>
          </a:prstGeom>
        </p:spPr>
      </p:pic>
      <p:pic>
        <p:nvPicPr>
          <p:cNvPr id="1275" name="Image"/>
          <p:cNvPicPr>
            <a:picLocks noChangeAspect="1"/>
          </p:cNvPicPr>
          <p:nvPr/>
        </p:nvPicPr>
        <p:blipFill>
          <a:blip r:embed="rId12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359910"/>
            <a:ext cx="1905" cy="151130"/>
          </a:xfrm>
          <a:prstGeom prst="rect">
            <a:avLst/>
          </a:prstGeom>
        </p:spPr>
      </p:pic>
      <p:pic>
        <p:nvPicPr>
          <p:cNvPr id="1276" name="Image"/>
          <p:cNvPicPr>
            <a:picLocks noChangeAspect="1"/>
          </p:cNvPicPr>
          <p:nvPr/>
        </p:nvPicPr>
        <p:blipFill>
          <a:blip r:embed="rId12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359910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4388612"/>
            <a:ext cx="69662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Risconti attivi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77" name="Image"/>
          <p:cNvPicPr>
            <a:picLocks noChangeAspect="1"/>
          </p:cNvPicPr>
          <p:nvPr/>
        </p:nvPicPr>
        <p:blipFill>
          <a:blip r:embed="rId12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359910"/>
            <a:ext cx="1904" cy="151130"/>
          </a:xfrm>
          <a:prstGeom prst="rect">
            <a:avLst/>
          </a:prstGeom>
        </p:spPr>
      </p:pic>
      <p:pic>
        <p:nvPicPr>
          <p:cNvPr id="1278" name="Image"/>
          <p:cNvPicPr>
            <a:picLocks noChangeAspect="1"/>
          </p:cNvPicPr>
          <p:nvPr/>
        </p:nvPicPr>
        <p:blipFill>
          <a:blip r:embed="rId12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35991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63595" y="4388612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3.088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79" name="Image"/>
          <p:cNvPicPr>
            <a:picLocks noChangeAspect="1"/>
          </p:cNvPicPr>
          <p:nvPr/>
        </p:nvPicPr>
        <p:blipFill>
          <a:blip r:embed="rId12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359910"/>
            <a:ext cx="1904" cy="151130"/>
          </a:xfrm>
          <a:prstGeom prst="rect">
            <a:avLst/>
          </a:prstGeom>
        </p:spPr>
      </p:pic>
      <p:pic>
        <p:nvPicPr>
          <p:cNvPr id="1280" name="Image"/>
          <p:cNvPicPr>
            <a:picLocks noChangeAspect="1"/>
          </p:cNvPicPr>
          <p:nvPr/>
        </p:nvPicPr>
        <p:blipFill>
          <a:blip r:embed="rId12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35991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19320" y="4388612"/>
            <a:ext cx="1977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487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81" name="Image"/>
          <p:cNvPicPr>
            <a:picLocks noChangeAspect="1"/>
          </p:cNvPicPr>
          <p:nvPr/>
        </p:nvPicPr>
        <p:blipFill>
          <a:blip r:embed="rId12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359910"/>
            <a:ext cx="1905" cy="151130"/>
          </a:xfrm>
          <a:prstGeom prst="rect">
            <a:avLst/>
          </a:prstGeom>
        </p:spPr>
      </p:pic>
      <p:pic>
        <p:nvPicPr>
          <p:cNvPr id="1282" name="Image"/>
          <p:cNvPicPr>
            <a:picLocks noChangeAspect="1"/>
          </p:cNvPicPr>
          <p:nvPr/>
        </p:nvPicPr>
        <p:blipFill>
          <a:blip r:embed="rId12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4359910"/>
            <a:ext cx="1905" cy="151130"/>
          </a:xfrm>
          <a:prstGeom prst="rect">
            <a:avLst/>
          </a:prstGeom>
        </p:spPr>
      </p:pic>
      <p:pic>
        <p:nvPicPr>
          <p:cNvPr id="1283" name="Image"/>
          <p:cNvPicPr>
            <a:picLocks noChangeAspect="1"/>
          </p:cNvPicPr>
          <p:nvPr/>
        </p:nvPicPr>
        <p:blipFill>
          <a:blip r:embed="rId12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35991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903595" y="4388612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3.575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84" name="Image"/>
          <p:cNvPicPr>
            <a:picLocks noChangeAspect="1"/>
          </p:cNvPicPr>
          <p:nvPr/>
        </p:nvPicPr>
        <p:blipFill>
          <a:blip r:embed="rId12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511040"/>
            <a:ext cx="1651000" cy="149225"/>
          </a:xfrm>
          <a:prstGeom prst="rect">
            <a:avLst/>
          </a:prstGeom>
        </p:spPr>
      </p:pic>
      <p:pic>
        <p:nvPicPr>
          <p:cNvPr id="1285" name="Image"/>
          <p:cNvPicPr>
            <a:picLocks noChangeAspect="1"/>
          </p:cNvPicPr>
          <p:nvPr/>
        </p:nvPicPr>
        <p:blipFill>
          <a:blip r:embed="rId12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511040"/>
            <a:ext cx="1651000" cy="149225"/>
          </a:xfrm>
          <a:prstGeom prst="rect">
            <a:avLst/>
          </a:prstGeom>
        </p:spPr>
      </p:pic>
      <p:pic>
        <p:nvPicPr>
          <p:cNvPr id="1286" name="Image"/>
          <p:cNvPicPr>
            <a:picLocks noChangeAspect="1"/>
          </p:cNvPicPr>
          <p:nvPr/>
        </p:nvPicPr>
        <p:blipFill>
          <a:blip r:embed="rId12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511040"/>
            <a:ext cx="1905" cy="149225"/>
          </a:xfrm>
          <a:prstGeom prst="rect">
            <a:avLst/>
          </a:prstGeom>
        </p:spPr>
      </p:pic>
      <p:pic>
        <p:nvPicPr>
          <p:cNvPr id="1287" name="Image"/>
          <p:cNvPicPr>
            <a:picLocks noChangeAspect="1"/>
          </p:cNvPicPr>
          <p:nvPr/>
        </p:nvPicPr>
        <p:blipFill>
          <a:blip r:embed="rId12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511040"/>
            <a:ext cx="1651000" cy="1905"/>
          </a:xfrm>
          <a:prstGeom prst="rect">
            <a:avLst/>
          </a:prstGeom>
        </p:spPr>
      </p:pic>
      <p:pic>
        <p:nvPicPr>
          <p:cNvPr id="1288" name="Image"/>
          <p:cNvPicPr>
            <a:picLocks noChangeAspect="1"/>
          </p:cNvPicPr>
          <p:nvPr/>
        </p:nvPicPr>
        <p:blipFill>
          <a:blip r:embed="rId12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658360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4539107"/>
            <a:ext cx="1320231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Totale ratei e risconti attivi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289" name="Image"/>
          <p:cNvPicPr>
            <a:picLocks noChangeAspect="1"/>
          </p:cNvPicPr>
          <p:nvPr/>
        </p:nvPicPr>
        <p:blipFill>
          <a:blip r:embed="rId12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511040"/>
            <a:ext cx="1904" cy="149225"/>
          </a:xfrm>
          <a:prstGeom prst="rect">
            <a:avLst/>
          </a:prstGeom>
        </p:spPr>
      </p:pic>
      <p:pic>
        <p:nvPicPr>
          <p:cNvPr id="1290" name="Image"/>
          <p:cNvPicPr>
            <a:picLocks noChangeAspect="1"/>
          </p:cNvPicPr>
          <p:nvPr/>
        </p:nvPicPr>
        <p:blipFill>
          <a:blip r:embed="rId12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511040"/>
            <a:ext cx="1270000" cy="1905"/>
          </a:xfrm>
          <a:prstGeom prst="rect">
            <a:avLst/>
          </a:prstGeom>
        </p:spPr>
      </p:pic>
      <p:pic>
        <p:nvPicPr>
          <p:cNvPr id="1291" name="Image"/>
          <p:cNvPicPr>
            <a:picLocks noChangeAspect="1"/>
          </p:cNvPicPr>
          <p:nvPr/>
        </p:nvPicPr>
        <p:blipFill>
          <a:blip r:embed="rId12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465836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63595" y="453910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3.088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92" name="Image"/>
          <p:cNvPicPr>
            <a:picLocks noChangeAspect="1"/>
          </p:cNvPicPr>
          <p:nvPr/>
        </p:nvPicPr>
        <p:blipFill>
          <a:blip r:embed="rId12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511040"/>
            <a:ext cx="1904" cy="149225"/>
          </a:xfrm>
          <a:prstGeom prst="rect">
            <a:avLst/>
          </a:prstGeom>
        </p:spPr>
      </p:pic>
      <p:pic>
        <p:nvPicPr>
          <p:cNvPr id="1293" name="Image"/>
          <p:cNvPicPr>
            <a:picLocks noChangeAspect="1"/>
          </p:cNvPicPr>
          <p:nvPr/>
        </p:nvPicPr>
        <p:blipFill>
          <a:blip r:embed="rId12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511040"/>
            <a:ext cx="1270000" cy="1905"/>
          </a:xfrm>
          <a:prstGeom prst="rect">
            <a:avLst/>
          </a:prstGeom>
        </p:spPr>
      </p:pic>
      <p:pic>
        <p:nvPicPr>
          <p:cNvPr id="1294" name="Image"/>
          <p:cNvPicPr>
            <a:picLocks noChangeAspect="1"/>
          </p:cNvPicPr>
          <p:nvPr/>
        </p:nvPicPr>
        <p:blipFill>
          <a:blip r:embed="rId12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465836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33595" y="453910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1.154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95" name="Image"/>
          <p:cNvPicPr>
            <a:picLocks noChangeAspect="1"/>
          </p:cNvPicPr>
          <p:nvPr/>
        </p:nvPicPr>
        <p:blipFill>
          <a:blip r:embed="rId12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511040"/>
            <a:ext cx="1905" cy="149225"/>
          </a:xfrm>
          <a:prstGeom prst="rect">
            <a:avLst/>
          </a:prstGeom>
        </p:spPr>
      </p:pic>
      <p:pic>
        <p:nvPicPr>
          <p:cNvPr id="1296" name="Image"/>
          <p:cNvPicPr>
            <a:picLocks noChangeAspect="1"/>
          </p:cNvPicPr>
          <p:nvPr/>
        </p:nvPicPr>
        <p:blipFill>
          <a:blip r:embed="rId12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4511040"/>
            <a:ext cx="1905" cy="149225"/>
          </a:xfrm>
          <a:prstGeom prst="rect">
            <a:avLst/>
          </a:prstGeom>
        </p:spPr>
      </p:pic>
      <p:pic>
        <p:nvPicPr>
          <p:cNvPr id="1297" name="Image"/>
          <p:cNvPicPr>
            <a:picLocks noChangeAspect="1"/>
          </p:cNvPicPr>
          <p:nvPr/>
        </p:nvPicPr>
        <p:blipFill>
          <a:blip r:embed="rId12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511040"/>
            <a:ext cx="1270000" cy="1905"/>
          </a:xfrm>
          <a:prstGeom prst="rect">
            <a:avLst/>
          </a:prstGeom>
        </p:spPr>
      </p:pic>
      <p:pic>
        <p:nvPicPr>
          <p:cNvPr id="1298" name="Image"/>
          <p:cNvPicPr>
            <a:picLocks noChangeAspect="1"/>
          </p:cNvPicPr>
          <p:nvPr/>
        </p:nvPicPr>
        <p:blipFill>
          <a:blip r:embed="rId12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465836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903595" y="453910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4.242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2070735" y="4910328"/>
            <a:ext cx="3461888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INFORMAZIONI SULLO STATO PATRIMONIALE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2585085" y="5180838"/>
            <a:ext cx="2432943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PASSIVO E PATRIMONIO NETTO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702871"/>
            <a:ext cx="1438490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PATRIMONIO NETTO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948680"/>
            <a:ext cx="563676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Il patrimonio netto esistente alla chiusura dell'esercizio è pari a € 178.892 (€ 213.847 nel precedente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165850"/>
            <a:ext cx="6103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esercizio).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383020"/>
            <a:ext cx="6020306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Nei prospetti riportati di seguito viene evidenziata la movimentazione subita durante l'esercizio dalle singole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600190"/>
            <a:ext cx="45251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poste che compongono il Patrimonio Netto e il dettaglio della voce ‘Altre riserve’: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299" name="Image"/>
          <p:cNvPicPr>
            <a:picLocks noChangeAspect="1"/>
          </p:cNvPicPr>
          <p:nvPr/>
        </p:nvPicPr>
        <p:blipFill>
          <a:blip r:embed="rId12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60235"/>
            <a:ext cx="1079499" cy="271145"/>
          </a:xfrm>
          <a:prstGeom prst="rect">
            <a:avLst/>
          </a:prstGeom>
        </p:spPr>
      </p:pic>
      <p:pic>
        <p:nvPicPr>
          <p:cNvPr id="1300" name="Image"/>
          <p:cNvPicPr>
            <a:picLocks noChangeAspect="1"/>
          </p:cNvPicPr>
          <p:nvPr/>
        </p:nvPicPr>
        <p:blipFill>
          <a:blip r:embed="rId13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60235"/>
            <a:ext cx="1079499" cy="271145"/>
          </a:xfrm>
          <a:prstGeom prst="rect">
            <a:avLst/>
          </a:prstGeom>
        </p:spPr>
      </p:pic>
      <p:pic>
        <p:nvPicPr>
          <p:cNvPr id="1301" name="Image"/>
          <p:cNvPicPr>
            <a:picLocks noChangeAspect="1"/>
          </p:cNvPicPr>
          <p:nvPr/>
        </p:nvPicPr>
        <p:blipFill>
          <a:blip r:embed="rId13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60235"/>
            <a:ext cx="1905" cy="271145"/>
          </a:xfrm>
          <a:prstGeom prst="rect">
            <a:avLst/>
          </a:prstGeom>
        </p:spPr>
      </p:pic>
      <p:pic>
        <p:nvPicPr>
          <p:cNvPr id="1302" name="Image"/>
          <p:cNvPicPr>
            <a:picLocks noChangeAspect="1"/>
          </p:cNvPicPr>
          <p:nvPr/>
        </p:nvPicPr>
        <p:blipFill>
          <a:blip r:embed="rId13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60235"/>
            <a:ext cx="1079499" cy="1905"/>
          </a:xfrm>
          <a:prstGeom prst="rect">
            <a:avLst/>
          </a:prstGeom>
        </p:spPr>
      </p:pic>
      <p:pic>
        <p:nvPicPr>
          <p:cNvPr id="1303" name="Image"/>
          <p:cNvPicPr>
            <a:picLocks noChangeAspect="1"/>
          </p:cNvPicPr>
          <p:nvPr/>
        </p:nvPicPr>
        <p:blipFill>
          <a:blip r:embed="rId13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960235"/>
            <a:ext cx="762000" cy="125095"/>
          </a:xfrm>
          <a:prstGeom prst="rect">
            <a:avLst/>
          </a:prstGeom>
        </p:spPr>
      </p:pic>
      <p:pic>
        <p:nvPicPr>
          <p:cNvPr id="1304" name="Image"/>
          <p:cNvPicPr>
            <a:picLocks noChangeAspect="1"/>
          </p:cNvPicPr>
          <p:nvPr/>
        </p:nvPicPr>
        <p:blipFill>
          <a:blip r:embed="rId13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960235"/>
            <a:ext cx="762000" cy="125095"/>
          </a:xfrm>
          <a:prstGeom prst="rect">
            <a:avLst/>
          </a:prstGeom>
        </p:spPr>
      </p:pic>
      <p:pic>
        <p:nvPicPr>
          <p:cNvPr id="1305" name="Image"/>
          <p:cNvPicPr>
            <a:picLocks noChangeAspect="1"/>
          </p:cNvPicPr>
          <p:nvPr/>
        </p:nvPicPr>
        <p:blipFill>
          <a:blip r:embed="rId13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960235"/>
            <a:ext cx="1905" cy="125095"/>
          </a:xfrm>
          <a:prstGeom prst="rect">
            <a:avLst/>
          </a:prstGeom>
        </p:spPr>
      </p:pic>
      <p:pic>
        <p:nvPicPr>
          <p:cNvPr id="1306" name="Image"/>
          <p:cNvPicPr>
            <a:picLocks noChangeAspect="1"/>
          </p:cNvPicPr>
          <p:nvPr/>
        </p:nvPicPr>
        <p:blipFill>
          <a:blip r:embed="rId13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96023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808479" y="6967982"/>
            <a:ext cx="75329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07" name="Image"/>
          <p:cNvPicPr>
            <a:picLocks noChangeAspect="1"/>
          </p:cNvPicPr>
          <p:nvPr/>
        </p:nvPicPr>
        <p:blipFill>
          <a:blip r:embed="rId13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085330"/>
            <a:ext cx="762000" cy="146050"/>
          </a:xfrm>
          <a:prstGeom prst="rect">
            <a:avLst/>
          </a:prstGeom>
        </p:spPr>
      </p:pic>
      <p:pic>
        <p:nvPicPr>
          <p:cNvPr id="1308" name="Image"/>
          <p:cNvPicPr>
            <a:picLocks noChangeAspect="1"/>
          </p:cNvPicPr>
          <p:nvPr/>
        </p:nvPicPr>
        <p:blipFill>
          <a:blip r:embed="rId13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085330"/>
            <a:ext cx="762000" cy="146050"/>
          </a:xfrm>
          <a:prstGeom prst="rect">
            <a:avLst/>
          </a:prstGeom>
        </p:spPr>
      </p:pic>
      <p:pic>
        <p:nvPicPr>
          <p:cNvPr id="1309" name="Image"/>
          <p:cNvPicPr>
            <a:picLocks noChangeAspect="1"/>
          </p:cNvPicPr>
          <p:nvPr/>
        </p:nvPicPr>
        <p:blipFill>
          <a:blip r:embed="rId13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085330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952625" y="7108952"/>
            <a:ext cx="46500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10" name="Image"/>
          <p:cNvPicPr>
            <a:picLocks noChangeAspect="1"/>
          </p:cNvPicPr>
          <p:nvPr/>
        </p:nvPicPr>
        <p:blipFill>
          <a:blip r:embed="rId13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6960235"/>
            <a:ext cx="635000" cy="125095"/>
          </a:xfrm>
          <a:prstGeom prst="rect">
            <a:avLst/>
          </a:prstGeom>
        </p:spPr>
      </p:pic>
      <p:pic>
        <p:nvPicPr>
          <p:cNvPr id="1311" name="Image"/>
          <p:cNvPicPr>
            <a:picLocks noChangeAspect="1"/>
          </p:cNvPicPr>
          <p:nvPr/>
        </p:nvPicPr>
        <p:blipFill>
          <a:blip r:embed="rId13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6960235"/>
            <a:ext cx="635000" cy="125095"/>
          </a:xfrm>
          <a:prstGeom prst="rect">
            <a:avLst/>
          </a:prstGeom>
        </p:spPr>
      </p:pic>
      <p:pic>
        <p:nvPicPr>
          <p:cNvPr id="1312" name="Image"/>
          <p:cNvPicPr>
            <a:picLocks noChangeAspect="1"/>
          </p:cNvPicPr>
          <p:nvPr/>
        </p:nvPicPr>
        <p:blipFill>
          <a:blip r:embed="rId13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6960235"/>
            <a:ext cx="1904" cy="125095"/>
          </a:xfrm>
          <a:prstGeom prst="rect">
            <a:avLst/>
          </a:prstGeom>
        </p:spPr>
      </p:pic>
      <p:pic>
        <p:nvPicPr>
          <p:cNvPr id="1313" name="Image"/>
          <p:cNvPicPr>
            <a:picLocks noChangeAspect="1"/>
          </p:cNvPicPr>
          <p:nvPr/>
        </p:nvPicPr>
        <p:blipFill>
          <a:blip r:embed="rId13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696023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574290" y="6967982"/>
            <a:ext cx="61941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Attribuzione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314" name="Image"/>
          <p:cNvPicPr>
            <a:picLocks noChangeAspect="1"/>
          </p:cNvPicPr>
          <p:nvPr/>
        </p:nvPicPr>
        <p:blipFill>
          <a:blip r:embed="rId13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085330"/>
            <a:ext cx="635000" cy="146050"/>
          </a:xfrm>
          <a:prstGeom prst="rect">
            <a:avLst/>
          </a:prstGeom>
        </p:spPr>
      </p:pic>
      <p:pic>
        <p:nvPicPr>
          <p:cNvPr id="1315" name="Image"/>
          <p:cNvPicPr>
            <a:picLocks noChangeAspect="1"/>
          </p:cNvPicPr>
          <p:nvPr/>
        </p:nvPicPr>
        <p:blipFill>
          <a:blip r:embed="rId13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085330"/>
            <a:ext cx="635000" cy="146050"/>
          </a:xfrm>
          <a:prstGeom prst="rect">
            <a:avLst/>
          </a:prstGeom>
        </p:spPr>
      </p:pic>
      <p:pic>
        <p:nvPicPr>
          <p:cNvPr id="1316" name="Image"/>
          <p:cNvPicPr>
            <a:picLocks noChangeAspect="1"/>
          </p:cNvPicPr>
          <p:nvPr/>
        </p:nvPicPr>
        <p:blipFill>
          <a:blip r:embed="rId13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085330"/>
            <a:ext cx="1904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585085" y="7108952"/>
            <a:ext cx="59751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di dividendi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17" name="Image"/>
          <p:cNvPicPr>
            <a:picLocks noChangeAspect="1"/>
          </p:cNvPicPr>
          <p:nvPr/>
        </p:nvPicPr>
        <p:blipFill>
          <a:blip r:embed="rId13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6960235"/>
            <a:ext cx="635000" cy="125095"/>
          </a:xfrm>
          <a:prstGeom prst="rect">
            <a:avLst/>
          </a:prstGeom>
        </p:spPr>
      </p:pic>
      <p:pic>
        <p:nvPicPr>
          <p:cNvPr id="1318" name="Image"/>
          <p:cNvPicPr>
            <a:picLocks noChangeAspect="1"/>
          </p:cNvPicPr>
          <p:nvPr/>
        </p:nvPicPr>
        <p:blipFill>
          <a:blip r:embed="rId13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6960235"/>
            <a:ext cx="635000" cy="125095"/>
          </a:xfrm>
          <a:prstGeom prst="rect">
            <a:avLst/>
          </a:prstGeom>
        </p:spPr>
      </p:pic>
      <p:pic>
        <p:nvPicPr>
          <p:cNvPr id="1319" name="Image"/>
          <p:cNvPicPr>
            <a:picLocks noChangeAspect="1"/>
          </p:cNvPicPr>
          <p:nvPr/>
        </p:nvPicPr>
        <p:blipFill>
          <a:blip r:embed="rId13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6960235"/>
            <a:ext cx="1904" cy="125095"/>
          </a:xfrm>
          <a:prstGeom prst="rect">
            <a:avLst/>
          </a:prstGeom>
        </p:spPr>
      </p:pic>
      <p:pic>
        <p:nvPicPr>
          <p:cNvPr id="1320" name="Image"/>
          <p:cNvPicPr>
            <a:picLocks noChangeAspect="1"/>
          </p:cNvPicPr>
          <p:nvPr/>
        </p:nvPicPr>
        <p:blipFill>
          <a:blip r:embed="rId13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696023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91534" y="6967982"/>
            <a:ext cx="25555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Altre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21" name="Image"/>
          <p:cNvPicPr>
            <a:picLocks noChangeAspect="1"/>
          </p:cNvPicPr>
          <p:nvPr/>
        </p:nvPicPr>
        <p:blipFill>
          <a:blip r:embed="rId13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085330"/>
            <a:ext cx="635000" cy="146050"/>
          </a:xfrm>
          <a:prstGeom prst="rect">
            <a:avLst/>
          </a:prstGeom>
        </p:spPr>
      </p:pic>
      <p:pic>
        <p:nvPicPr>
          <p:cNvPr id="1322" name="Image"/>
          <p:cNvPicPr>
            <a:picLocks noChangeAspect="1"/>
          </p:cNvPicPr>
          <p:nvPr/>
        </p:nvPicPr>
        <p:blipFill>
          <a:blip r:embed="rId13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085330"/>
            <a:ext cx="635000" cy="146050"/>
          </a:xfrm>
          <a:prstGeom prst="rect">
            <a:avLst/>
          </a:prstGeom>
        </p:spPr>
      </p:pic>
      <p:pic>
        <p:nvPicPr>
          <p:cNvPr id="1323" name="Image"/>
          <p:cNvPicPr>
            <a:picLocks noChangeAspect="1"/>
          </p:cNvPicPr>
          <p:nvPr/>
        </p:nvPicPr>
        <p:blipFill>
          <a:blip r:embed="rId13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085330"/>
            <a:ext cx="1904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09290" y="7108952"/>
            <a:ext cx="61914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destinazioni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24" name="Image"/>
          <p:cNvPicPr>
            <a:picLocks noChangeAspect="1"/>
          </p:cNvPicPr>
          <p:nvPr/>
        </p:nvPicPr>
        <p:blipFill>
          <a:blip r:embed="rId13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6960235"/>
            <a:ext cx="635000" cy="271145"/>
          </a:xfrm>
          <a:prstGeom prst="rect">
            <a:avLst/>
          </a:prstGeom>
        </p:spPr>
      </p:pic>
      <p:pic>
        <p:nvPicPr>
          <p:cNvPr id="1325" name="Image"/>
          <p:cNvPicPr>
            <a:picLocks noChangeAspect="1"/>
          </p:cNvPicPr>
          <p:nvPr/>
        </p:nvPicPr>
        <p:blipFill>
          <a:blip r:embed="rId13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6960235"/>
            <a:ext cx="635000" cy="271145"/>
          </a:xfrm>
          <a:prstGeom prst="rect">
            <a:avLst/>
          </a:prstGeom>
        </p:spPr>
      </p:pic>
      <p:pic>
        <p:nvPicPr>
          <p:cNvPr id="1326" name="Image"/>
          <p:cNvPicPr>
            <a:picLocks noChangeAspect="1"/>
          </p:cNvPicPr>
          <p:nvPr/>
        </p:nvPicPr>
        <p:blipFill>
          <a:blip r:embed="rId13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6960235"/>
            <a:ext cx="1904" cy="271145"/>
          </a:xfrm>
          <a:prstGeom prst="rect">
            <a:avLst/>
          </a:prstGeom>
        </p:spPr>
      </p:pic>
      <p:pic>
        <p:nvPicPr>
          <p:cNvPr id="1327" name="Image"/>
          <p:cNvPicPr>
            <a:picLocks noChangeAspect="1"/>
          </p:cNvPicPr>
          <p:nvPr/>
        </p:nvPicPr>
        <p:blipFill>
          <a:blip r:embed="rId13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696023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81755" y="7047992"/>
            <a:ext cx="54419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Incrementi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28" name="Image"/>
          <p:cNvPicPr>
            <a:picLocks noChangeAspect="1"/>
          </p:cNvPicPr>
          <p:nvPr/>
        </p:nvPicPr>
        <p:blipFill>
          <a:blip r:embed="rId13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6960235"/>
            <a:ext cx="635000" cy="271145"/>
          </a:xfrm>
          <a:prstGeom prst="rect">
            <a:avLst/>
          </a:prstGeom>
        </p:spPr>
      </p:pic>
      <p:pic>
        <p:nvPicPr>
          <p:cNvPr id="1329" name="Image"/>
          <p:cNvPicPr>
            <a:picLocks noChangeAspect="1"/>
          </p:cNvPicPr>
          <p:nvPr/>
        </p:nvPicPr>
        <p:blipFill>
          <a:blip r:embed="rId13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6960235"/>
            <a:ext cx="635000" cy="271145"/>
          </a:xfrm>
          <a:prstGeom prst="rect">
            <a:avLst/>
          </a:prstGeom>
        </p:spPr>
      </p:pic>
      <p:pic>
        <p:nvPicPr>
          <p:cNvPr id="1330" name="Image"/>
          <p:cNvPicPr>
            <a:picLocks noChangeAspect="1"/>
          </p:cNvPicPr>
          <p:nvPr/>
        </p:nvPicPr>
        <p:blipFill>
          <a:blip r:embed="rId13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6960235"/>
            <a:ext cx="1905" cy="271145"/>
          </a:xfrm>
          <a:prstGeom prst="rect">
            <a:avLst/>
          </a:prstGeom>
        </p:spPr>
      </p:pic>
      <p:pic>
        <p:nvPicPr>
          <p:cNvPr id="1331" name="Image"/>
          <p:cNvPicPr>
            <a:picLocks noChangeAspect="1"/>
          </p:cNvPicPr>
          <p:nvPr/>
        </p:nvPicPr>
        <p:blipFill>
          <a:blip r:embed="rId13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696023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497705" y="7047992"/>
            <a:ext cx="58230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Decrementi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32" name="Image"/>
          <p:cNvPicPr>
            <a:picLocks noChangeAspect="1"/>
          </p:cNvPicPr>
          <p:nvPr/>
        </p:nvPicPr>
        <p:blipFill>
          <a:blip r:embed="rId13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6960235"/>
            <a:ext cx="698500" cy="271145"/>
          </a:xfrm>
          <a:prstGeom prst="rect">
            <a:avLst/>
          </a:prstGeom>
        </p:spPr>
      </p:pic>
      <p:pic>
        <p:nvPicPr>
          <p:cNvPr id="1333" name="Image"/>
          <p:cNvPicPr>
            <a:picLocks noChangeAspect="1"/>
          </p:cNvPicPr>
          <p:nvPr/>
        </p:nvPicPr>
        <p:blipFill>
          <a:blip r:embed="rId13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6960235"/>
            <a:ext cx="698500" cy="271145"/>
          </a:xfrm>
          <a:prstGeom prst="rect">
            <a:avLst/>
          </a:prstGeom>
        </p:spPr>
      </p:pic>
      <p:pic>
        <p:nvPicPr>
          <p:cNvPr id="1334" name="Image"/>
          <p:cNvPicPr>
            <a:picLocks noChangeAspect="1"/>
          </p:cNvPicPr>
          <p:nvPr/>
        </p:nvPicPr>
        <p:blipFill>
          <a:blip r:embed="rId13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6960235"/>
            <a:ext cx="1905" cy="271145"/>
          </a:xfrm>
          <a:prstGeom prst="rect">
            <a:avLst/>
          </a:prstGeom>
        </p:spPr>
      </p:pic>
      <p:pic>
        <p:nvPicPr>
          <p:cNvPr id="1335" name="Image"/>
          <p:cNvPicPr>
            <a:picLocks noChangeAspect="1"/>
          </p:cNvPicPr>
          <p:nvPr/>
        </p:nvPicPr>
        <p:blipFill>
          <a:blip r:embed="rId13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6960235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30165" y="7047992"/>
            <a:ext cx="65183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Riclassifiche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36" name="Image"/>
          <p:cNvPicPr>
            <a:picLocks noChangeAspect="1"/>
          </p:cNvPicPr>
          <p:nvPr/>
        </p:nvPicPr>
        <p:blipFill>
          <a:blip r:embed="rId13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960235"/>
            <a:ext cx="635000" cy="125095"/>
          </a:xfrm>
          <a:prstGeom prst="rect">
            <a:avLst/>
          </a:prstGeom>
        </p:spPr>
      </p:pic>
      <p:pic>
        <p:nvPicPr>
          <p:cNvPr id="1337" name="Image"/>
          <p:cNvPicPr>
            <a:picLocks noChangeAspect="1"/>
          </p:cNvPicPr>
          <p:nvPr/>
        </p:nvPicPr>
        <p:blipFill>
          <a:blip r:embed="rId13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960235"/>
            <a:ext cx="635000" cy="125095"/>
          </a:xfrm>
          <a:prstGeom prst="rect">
            <a:avLst/>
          </a:prstGeom>
        </p:spPr>
      </p:pic>
      <p:pic>
        <p:nvPicPr>
          <p:cNvPr id="1338" name="Image"/>
          <p:cNvPicPr>
            <a:picLocks noChangeAspect="1"/>
          </p:cNvPicPr>
          <p:nvPr/>
        </p:nvPicPr>
        <p:blipFill>
          <a:blip r:embed="rId13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960235"/>
            <a:ext cx="1905" cy="125095"/>
          </a:xfrm>
          <a:prstGeom prst="rect">
            <a:avLst/>
          </a:prstGeom>
        </p:spPr>
      </p:pic>
      <p:pic>
        <p:nvPicPr>
          <p:cNvPr id="1339" name="Image"/>
          <p:cNvPicPr>
            <a:picLocks noChangeAspect="1"/>
          </p:cNvPicPr>
          <p:nvPr/>
        </p:nvPicPr>
        <p:blipFill>
          <a:blip r:embed="rId13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96023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890895" y="6967982"/>
            <a:ext cx="46372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Risultato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40" name="Image"/>
          <p:cNvPicPr>
            <a:picLocks noChangeAspect="1"/>
          </p:cNvPicPr>
          <p:nvPr/>
        </p:nvPicPr>
        <p:blipFill>
          <a:blip r:embed="rId13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085330"/>
            <a:ext cx="635000" cy="146050"/>
          </a:xfrm>
          <a:prstGeom prst="rect">
            <a:avLst/>
          </a:prstGeom>
        </p:spPr>
      </p:pic>
      <p:pic>
        <p:nvPicPr>
          <p:cNvPr id="1341" name="Image"/>
          <p:cNvPicPr>
            <a:picLocks noChangeAspect="1"/>
          </p:cNvPicPr>
          <p:nvPr/>
        </p:nvPicPr>
        <p:blipFill>
          <a:blip r:embed="rId13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085330"/>
            <a:ext cx="635000" cy="146050"/>
          </a:xfrm>
          <a:prstGeom prst="rect">
            <a:avLst/>
          </a:prstGeom>
        </p:spPr>
      </p:pic>
      <p:pic>
        <p:nvPicPr>
          <p:cNvPr id="1342" name="Image"/>
          <p:cNvPicPr>
            <a:picLocks noChangeAspect="1"/>
          </p:cNvPicPr>
          <p:nvPr/>
        </p:nvPicPr>
        <p:blipFill>
          <a:blip r:embed="rId13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085330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846445" y="7108952"/>
            <a:ext cx="55199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43" name="Image"/>
          <p:cNvPicPr>
            <a:picLocks noChangeAspect="1"/>
          </p:cNvPicPr>
          <p:nvPr/>
        </p:nvPicPr>
        <p:blipFill>
          <a:blip r:embed="rId13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6960235"/>
            <a:ext cx="698500" cy="125095"/>
          </a:xfrm>
          <a:prstGeom prst="rect">
            <a:avLst/>
          </a:prstGeom>
        </p:spPr>
      </p:pic>
      <p:pic>
        <p:nvPicPr>
          <p:cNvPr id="1344" name="Image"/>
          <p:cNvPicPr>
            <a:picLocks noChangeAspect="1"/>
          </p:cNvPicPr>
          <p:nvPr/>
        </p:nvPicPr>
        <p:blipFill>
          <a:blip r:embed="rId13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6960235"/>
            <a:ext cx="698500" cy="125095"/>
          </a:xfrm>
          <a:prstGeom prst="rect">
            <a:avLst/>
          </a:prstGeom>
        </p:spPr>
      </p:pic>
      <p:pic>
        <p:nvPicPr>
          <p:cNvPr id="1345" name="Image"/>
          <p:cNvPicPr>
            <a:picLocks noChangeAspect="1"/>
          </p:cNvPicPr>
          <p:nvPr/>
        </p:nvPicPr>
        <p:blipFill>
          <a:blip r:embed="rId13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6960235"/>
            <a:ext cx="1905" cy="125095"/>
          </a:xfrm>
          <a:prstGeom prst="rect">
            <a:avLst/>
          </a:prstGeom>
        </p:spPr>
      </p:pic>
      <p:pic>
        <p:nvPicPr>
          <p:cNvPr id="1346" name="Image"/>
          <p:cNvPicPr>
            <a:picLocks noChangeAspect="1"/>
          </p:cNvPicPr>
          <p:nvPr/>
        </p:nvPicPr>
        <p:blipFill>
          <a:blip r:embed="rId13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6960235"/>
            <a:ext cx="1905" cy="125095"/>
          </a:xfrm>
          <a:prstGeom prst="rect">
            <a:avLst/>
          </a:prstGeom>
        </p:spPr>
      </p:pic>
      <p:pic>
        <p:nvPicPr>
          <p:cNvPr id="1347" name="Image"/>
          <p:cNvPicPr>
            <a:picLocks noChangeAspect="1"/>
          </p:cNvPicPr>
          <p:nvPr/>
        </p:nvPicPr>
        <p:blipFill>
          <a:blip r:embed="rId13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6960235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53505" y="6967982"/>
            <a:ext cx="6715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48" name="Image"/>
          <p:cNvPicPr>
            <a:picLocks noChangeAspect="1"/>
          </p:cNvPicPr>
          <p:nvPr/>
        </p:nvPicPr>
        <p:blipFill>
          <a:blip r:embed="rId13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085330"/>
            <a:ext cx="698500" cy="146050"/>
          </a:xfrm>
          <a:prstGeom prst="rect">
            <a:avLst/>
          </a:prstGeom>
        </p:spPr>
      </p:pic>
      <p:pic>
        <p:nvPicPr>
          <p:cNvPr id="1349" name="Image"/>
          <p:cNvPicPr>
            <a:picLocks noChangeAspect="1"/>
          </p:cNvPicPr>
          <p:nvPr/>
        </p:nvPicPr>
        <p:blipFill>
          <a:blip r:embed="rId13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085330"/>
            <a:ext cx="698500" cy="146050"/>
          </a:xfrm>
          <a:prstGeom prst="rect">
            <a:avLst/>
          </a:prstGeom>
        </p:spPr>
      </p:pic>
      <p:pic>
        <p:nvPicPr>
          <p:cNvPr id="1350" name="Image"/>
          <p:cNvPicPr>
            <a:picLocks noChangeAspect="1"/>
          </p:cNvPicPr>
          <p:nvPr/>
        </p:nvPicPr>
        <p:blipFill>
          <a:blip r:embed="rId13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085330"/>
            <a:ext cx="1905" cy="146050"/>
          </a:xfrm>
          <a:prstGeom prst="rect">
            <a:avLst/>
          </a:prstGeom>
        </p:spPr>
      </p:pic>
      <p:pic>
        <p:nvPicPr>
          <p:cNvPr id="1351" name="Image"/>
          <p:cNvPicPr>
            <a:picLocks noChangeAspect="1"/>
          </p:cNvPicPr>
          <p:nvPr/>
        </p:nvPicPr>
        <p:blipFill>
          <a:blip r:embed="rId13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7085330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56375" y="7108952"/>
            <a:ext cx="46500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52" name="Image"/>
          <p:cNvPicPr>
            <a:picLocks noChangeAspect="1"/>
          </p:cNvPicPr>
          <p:nvPr/>
        </p:nvPicPr>
        <p:blipFill>
          <a:blip r:embed="rId13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231380"/>
            <a:ext cx="1079499" cy="151130"/>
          </a:xfrm>
          <a:prstGeom prst="rect">
            <a:avLst/>
          </a:prstGeom>
        </p:spPr>
      </p:pic>
      <p:pic>
        <p:nvPicPr>
          <p:cNvPr id="1353" name="Image"/>
          <p:cNvPicPr>
            <a:picLocks noChangeAspect="1"/>
          </p:cNvPicPr>
          <p:nvPr/>
        </p:nvPicPr>
        <p:blipFill>
          <a:blip r:embed="rId13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231380"/>
            <a:ext cx="1079499" cy="151130"/>
          </a:xfrm>
          <a:prstGeom prst="rect">
            <a:avLst/>
          </a:prstGeom>
        </p:spPr>
      </p:pic>
      <p:pic>
        <p:nvPicPr>
          <p:cNvPr id="1354" name="Image"/>
          <p:cNvPicPr>
            <a:picLocks noChangeAspect="1"/>
          </p:cNvPicPr>
          <p:nvPr/>
        </p:nvPicPr>
        <p:blipFill>
          <a:blip r:embed="rId13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231380"/>
            <a:ext cx="1905" cy="151130"/>
          </a:xfrm>
          <a:prstGeom prst="rect">
            <a:avLst/>
          </a:prstGeom>
        </p:spPr>
      </p:pic>
      <p:pic>
        <p:nvPicPr>
          <p:cNvPr id="1355" name="Image"/>
          <p:cNvPicPr>
            <a:picLocks noChangeAspect="1"/>
          </p:cNvPicPr>
          <p:nvPr/>
        </p:nvPicPr>
        <p:blipFill>
          <a:blip r:embed="rId13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23138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259447"/>
            <a:ext cx="42448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Capitale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56" name="Image"/>
          <p:cNvPicPr>
            <a:picLocks noChangeAspect="1"/>
          </p:cNvPicPr>
          <p:nvPr/>
        </p:nvPicPr>
        <p:blipFill>
          <a:blip r:embed="rId13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231380"/>
            <a:ext cx="1905" cy="151130"/>
          </a:xfrm>
          <a:prstGeom prst="rect">
            <a:avLst/>
          </a:prstGeom>
        </p:spPr>
      </p:pic>
      <p:pic>
        <p:nvPicPr>
          <p:cNvPr id="1357" name="Image"/>
          <p:cNvPicPr>
            <a:picLocks noChangeAspect="1"/>
          </p:cNvPicPr>
          <p:nvPr/>
        </p:nvPicPr>
        <p:blipFill>
          <a:blip r:embed="rId13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23138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84095" y="7259447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3.636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58" name="Image"/>
          <p:cNvPicPr>
            <a:picLocks noChangeAspect="1"/>
          </p:cNvPicPr>
          <p:nvPr/>
        </p:nvPicPr>
        <p:blipFill>
          <a:blip r:embed="rId13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231380"/>
            <a:ext cx="1904" cy="151130"/>
          </a:xfrm>
          <a:prstGeom prst="rect">
            <a:avLst/>
          </a:prstGeom>
        </p:spPr>
      </p:pic>
      <p:pic>
        <p:nvPicPr>
          <p:cNvPr id="1359" name="Image"/>
          <p:cNvPicPr>
            <a:picLocks noChangeAspect="1"/>
          </p:cNvPicPr>
          <p:nvPr/>
        </p:nvPicPr>
        <p:blipFill>
          <a:blip r:embed="rId13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23138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725944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60" name="Image"/>
          <p:cNvPicPr>
            <a:picLocks noChangeAspect="1"/>
          </p:cNvPicPr>
          <p:nvPr/>
        </p:nvPicPr>
        <p:blipFill>
          <a:blip r:embed="rId13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231380"/>
            <a:ext cx="1904" cy="151130"/>
          </a:xfrm>
          <a:prstGeom prst="rect">
            <a:avLst/>
          </a:prstGeom>
        </p:spPr>
      </p:pic>
      <p:pic>
        <p:nvPicPr>
          <p:cNvPr id="1361" name="Image"/>
          <p:cNvPicPr>
            <a:picLocks noChangeAspect="1"/>
          </p:cNvPicPr>
          <p:nvPr/>
        </p:nvPicPr>
        <p:blipFill>
          <a:blip r:embed="rId13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23138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725944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62" name="Image"/>
          <p:cNvPicPr>
            <a:picLocks noChangeAspect="1"/>
          </p:cNvPicPr>
          <p:nvPr/>
        </p:nvPicPr>
        <p:blipFill>
          <a:blip r:embed="rId13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7231380"/>
            <a:ext cx="1904" cy="151130"/>
          </a:xfrm>
          <a:prstGeom prst="rect">
            <a:avLst/>
          </a:prstGeom>
        </p:spPr>
      </p:pic>
      <p:pic>
        <p:nvPicPr>
          <p:cNvPr id="1363" name="Image"/>
          <p:cNvPicPr>
            <a:picLocks noChangeAspect="1"/>
          </p:cNvPicPr>
          <p:nvPr/>
        </p:nvPicPr>
        <p:blipFill>
          <a:blip r:embed="rId13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723138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30700" y="7259447"/>
            <a:ext cx="14125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52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64" name="Image"/>
          <p:cNvPicPr>
            <a:picLocks noChangeAspect="1"/>
          </p:cNvPicPr>
          <p:nvPr/>
        </p:nvPicPr>
        <p:blipFill>
          <a:blip r:embed="rId13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7231380"/>
            <a:ext cx="1905" cy="151130"/>
          </a:xfrm>
          <a:prstGeom prst="rect">
            <a:avLst/>
          </a:prstGeom>
        </p:spPr>
      </p:pic>
      <p:pic>
        <p:nvPicPr>
          <p:cNvPr id="1365" name="Image"/>
          <p:cNvPicPr>
            <a:picLocks noChangeAspect="1"/>
          </p:cNvPicPr>
          <p:nvPr/>
        </p:nvPicPr>
        <p:blipFill>
          <a:blip r:embed="rId13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723138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09820" y="7259447"/>
            <a:ext cx="1977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66" name="Image"/>
          <p:cNvPicPr>
            <a:picLocks noChangeAspect="1"/>
          </p:cNvPicPr>
          <p:nvPr/>
        </p:nvPicPr>
        <p:blipFill>
          <a:blip r:embed="rId13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7231380"/>
            <a:ext cx="1905" cy="151130"/>
          </a:xfrm>
          <a:prstGeom prst="rect">
            <a:avLst/>
          </a:prstGeom>
        </p:spPr>
      </p:pic>
      <p:pic>
        <p:nvPicPr>
          <p:cNvPr id="1367" name="Image"/>
          <p:cNvPicPr>
            <a:picLocks noChangeAspect="1"/>
          </p:cNvPicPr>
          <p:nvPr/>
        </p:nvPicPr>
        <p:blipFill>
          <a:blip r:embed="rId13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723138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725944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68" name="Image"/>
          <p:cNvPicPr>
            <a:picLocks noChangeAspect="1"/>
          </p:cNvPicPr>
          <p:nvPr/>
        </p:nvPicPr>
        <p:blipFill>
          <a:blip r:embed="rId13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231380"/>
            <a:ext cx="635000" cy="151130"/>
          </a:xfrm>
          <a:prstGeom prst="rect">
            <a:avLst/>
          </a:prstGeom>
        </p:spPr>
      </p:pic>
      <p:pic>
        <p:nvPicPr>
          <p:cNvPr id="1369" name="Image"/>
          <p:cNvPicPr>
            <a:picLocks noChangeAspect="1"/>
          </p:cNvPicPr>
          <p:nvPr/>
        </p:nvPicPr>
        <p:blipFill>
          <a:blip r:embed="rId13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231380"/>
            <a:ext cx="635000" cy="151130"/>
          </a:xfrm>
          <a:prstGeom prst="rect">
            <a:avLst/>
          </a:prstGeom>
        </p:spPr>
      </p:pic>
      <p:pic>
        <p:nvPicPr>
          <p:cNvPr id="1370" name="Image"/>
          <p:cNvPicPr>
            <a:picLocks noChangeAspect="1"/>
          </p:cNvPicPr>
          <p:nvPr/>
        </p:nvPicPr>
        <p:blipFill>
          <a:blip r:embed="rId13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231380"/>
            <a:ext cx="1905" cy="151130"/>
          </a:xfrm>
          <a:prstGeom prst="rect">
            <a:avLst/>
          </a:prstGeom>
        </p:spPr>
      </p:pic>
      <p:pic>
        <p:nvPicPr>
          <p:cNvPr id="1371" name="Image"/>
          <p:cNvPicPr>
            <a:picLocks noChangeAspect="1"/>
          </p:cNvPicPr>
          <p:nvPr/>
        </p:nvPicPr>
        <p:blipFill>
          <a:blip r:embed="rId13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231380"/>
            <a:ext cx="635000" cy="1905"/>
          </a:xfrm>
          <a:prstGeom prst="rect">
            <a:avLst/>
          </a:prstGeom>
        </p:spPr>
      </p:pic>
      <p:pic>
        <p:nvPicPr>
          <p:cNvPr id="1372" name="Image"/>
          <p:cNvPicPr>
            <a:picLocks noChangeAspect="1"/>
          </p:cNvPicPr>
          <p:nvPr/>
        </p:nvPicPr>
        <p:blipFill>
          <a:blip r:embed="rId13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231380"/>
            <a:ext cx="1905" cy="151130"/>
          </a:xfrm>
          <a:prstGeom prst="rect">
            <a:avLst/>
          </a:prstGeom>
        </p:spPr>
      </p:pic>
      <p:pic>
        <p:nvPicPr>
          <p:cNvPr id="1373" name="Image"/>
          <p:cNvPicPr>
            <a:picLocks noChangeAspect="1"/>
          </p:cNvPicPr>
          <p:nvPr/>
        </p:nvPicPr>
        <p:blipFill>
          <a:blip r:embed="rId13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7231380"/>
            <a:ext cx="1905" cy="151130"/>
          </a:xfrm>
          <a:prstGeom prst="rect">
            <a:avLst/>
          </a:prstGeom>
        </p:spPr>
      </p:pic>
      <p:pic>
        <p:nvPicPr>
          <p:cNvPr id="1374" name="Image"/>
          <p:cNvPicPr>
            <a:picLocks noChangeAspect="1"/>
          </p:cNvPicPr>
          <p:nvPr/>
        </p:nvPicPr>
        <p:blipFill>
          <a:blip r:embed="rId13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23138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856094" y="7259447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3.585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75" name="Image"/>
          <p:cNvPicPr>
            <a:picLocks noChangeAspect="1"/>
          </p:cNvPicPr>
          <p:nvPr/>
        </p:nvPicPr>
        <p:blipFill>
          <a:blip r:embed="rId13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382510"/>
            <a:ext cx="1079499" cy="149225"/>
          </a:xfrm>
          <a:prstGeom prst="rect">
            <a:avLst/>
          </a:prstGeom>
        </p:spPr>
      </p:pic>
      <p:pic>
        <p:nvPicPr>
          <p:cNvPr id="1376" name="Image"/>
          <p:cNvPicPr>
            <a:picLocks noChangeAspect="1"/>
          </p:cNvPicPr>
          <p:nvPr/>
        </p:nvPicPr>
        <p:blipFill>
          <a:blip r:embed="rId13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382510"/>
            <a:ext cx="1079499" cy="149225"/>
          </a:xfrm>
          <a:prstGeom prst="rect">
            <a:avLst/>
          </a:prstGeom>
        </p:spPr>
      </p:pic>
      <p:pic>
        <p:nvPicPr>
          <p:cNvPr id="1377" name="Image"/>
          <p:cNvPicPr>
            <a:picLocks noChangeAspect="1"/>
          </p:cNvPicPr>
          <p:nvPr/>
        </p:nvPicPr>
        <p:blipFill>
          <a:blip r:embed="rId13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382510"/>
            <a:ext cx="1905" cy="149225"/>
          </a:xfrm>
          <a:prstGeom prst="rect">
            <a:avLst/>
          </a:prstGeom>
        </p:spPr>
      </p:pic>
      <p:pic>
        <p:nvPicPr>
          <p:cNvPr id="1378" name="Image"/>
          <p:cNvPicPr>
            <a:picLocks noChangeAspect="1"/>
          </p:cNvPicPr>
          <p:nvPr/>
        </p:nvPicPr>
        <p:blipFill>
          <a:blip r:embed="rId13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38251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409942"/>
            <a:ext cx="71405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Riserva legale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79" name="Image"/>
          <p:cNvPicPr>
            <a:picLocks noChangeAspect="1"/>
          </p:cNvPicPr>
          <p:nvPr/>
        </p:nvPicPr>
        <p:blipFill>
          <a:blip r:embed="rId13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382510"/>
            <a:ext cx="1905" cy="149225"/>
          </a:xfrm>
          <a:prstGeom prst="rect">
            <a:avLst/>
          </a:prstGeom>
        </p:spPr>
      </p:pic>
      <p:pic>
        <p:nvPicPr>
          <p:cNvPr id="1380" name="Image"/>
          <p:cNvPicPr>
            <a:picLocks noChangeAspect="1"/>
          </p:cNvPicPr>
          <p:nvPr/>
        </p:nvPicPr>
        <p:blipFill>
          <a:blip r:embed="rId13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38251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27580" y="7409942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33.599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81" name="Image"/>
          <p:cNvPicPr>
            <a:picLocks noChangeAspect="1"/>
          </p:cNvPicPr>
          <p:nvPr/>
        </p:nvPicPr>
        <p:blipFill>
          <a:blip r:embed="rId13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382510"/>
            <a:ext cx="1904" cy="149225"/>
          </a:xfrm>
          <a:prstGeom prst="rect">
            <a:avLst/>
          </a:prstGeom>
        </p:spPr>
      </p:pic>
      <p:pic>
        <p:nvPicPr>
          <p:cNvPr id="1382" name="Image"/>
          <p:cNvPicPr>
            <a:picLocks noChangeAspect="1"/>
          </p:cNvPicPr>
          <p:nvPr/>
        </p:nvPicPr>
        <p:blipFill>
          <a:blip r:embed="rId13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38251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740994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83" name="Image"/>
          <p:cNvPicPr>
            <a:picLocks noChangeAspect="1"/>
          </p:cNvPicPr>
          <p:nvPr/>
        </p:nvPicPr>
        <p:blipFill>
          <a:blip r:embed="rId13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382510"/>
            <a:ext cx="1904" cy="149225"/>
          </a:xfrm>
          <a:prstGeom prst="rect">
            <a:avLst/>
          </a:prstGeom>
        </p:spPr>
      </p:pic>
      <p:pic>
        <p:nvPicPr>
          <p:cNvPr id="1384" name="Image"/>
          <p:cNvPicPr>
            <a:picLocks noChangeAspect="1"/>
          </p:cNvPicPr>
          <p:nvPr/>
        </p:nvPicPr>
        <p:blipFill>
          <a:blip r:embed="rId13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38251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740994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85" name="Image"/>
          <p:cNvPicPr>
            <a:picLocks noChangeAspect="1"/>
          </p:cNvPicPr>
          <p:nvPr/>
        </p:nvPicPr>
        <p:blipFill>
          <a:blip r:embed="rId13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7382510"/>
            <a:ext cx="1904" cy="149225"/>
          </a:xfrm>
          <a:prstGeom prst="rect">
            <a:avLst/>
          </a:prstGeom>
        </p:spPr>
      </p:pic>
      <p:pic>
        <p:nvPicPr>
          <p:cNvPr id="1386" name="Image"/>
          <p:cNvPicPr>
            <a:picLocks noChangeAspect="1"/>
          </p:cNvPicPr>
          <p:nvPr/>
        </p:nvPicPr>
        <p:blipFill>
          <a:blip r:embed="rId13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738251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740994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87" name="Image"/>
          <p:cNvPicPr>
            <a:picLocks noChangeAspect="1"/>
          </p:cNvPicPr>
          <p:nvPr/>
        </p:nvPicPr>
        <p:blipFill>
          <a:blip r:embed="rId13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7382510"/>
            <a:ext cx="1905" cy="149225"/>
          </a:xfrm>
          <a:prstGeom prst="rect">
            <a:avLst/>
          </a:prstGeom>
        </p:spPr>
      </p:pic>
      <p:pic>
        <p:nvPicPr>
          <p:cNvPr id="1388" name="Image"/>
          <p:cNvPicPr>
            <a:picLocks noChangeAspect="1"/>
          </p:cNvPicPr>
          <p:nvPr/>
        </p:nvPicPr>
        <p:blipFill>
          <a:blip r:embed="rId13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738251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2215" y="740994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89" name="Image"/>
          <p:cNvPicPr>
            <a:picLocks noChangeAspect="1"/>
          </p:cNvPicPr>
          <p:nvPr/>
        </p:nvPicPr>
        <p:blipFill>
          <a:blip r:embed="rId13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7382510"/>
            <a:ext cx="1905" cy="149225"/>
          </a:xfrm>
          <a:prstGeom prst="rect">
            <a:avLst/>
          </a:prstGeom>
        </p:spPr>
      </p:pic>
      <p:pic>
        <p:nvPicPr>
          <p:cNvPr id="1390" name="Image"/>
          <p:cNvPicPr>
            <a:picLocks noChangeAspect="1"/>
          </p:cNvPicPr>
          <p:nvPr/>
        </p:nvPicPr>
        <p:blipFill>
          <a:blip r:embed="rId13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738251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740994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91" name="Image"/>
          <p:cNvPicPr>
            <a:picLocks noChangeAspect="1"/>
          </p:cNvPicPr>
          <p:nvPr/>
        </p:nvPicPr>
        <p:blipFill>
          <a:blip r:embed="rId13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382510"/>
            <a:ext cx="635000" cy="149225"/>
          </a:xfrm>
          <a:prstGeom prst="rect">
            <a:avLst/>
          </a:prstGeom>
        </p:spPr>
      </p:pic>
      <p:pic>
        <p:nvPicPr>
          <p:cNvPr id="1392" name="Image"/>
          <p:cNvPicPr>
            <a:picLocks noChangeAspect="1"/>
          </p:cNvPicPr>
          <p:nvPr/>
        </p:nvPicPr>
        <p:blipFill>
          <a:blip r:embed="rId13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382510"/>
            <a:ext cx="635000" cy="149225"/>
          </a:xfrm>
          <a:prstGeom prst="rect">
            <a:avLst/>
          </a:prstGeom>
        </p:spPr>
      </p:pic>
      <p:pic>
        <p:nvPicPr>
          <p:cNvPr id="1393" name="Image"/>
          <p:cNvPicPr>
            <a:picLocks noChangeAspect="1"/>
          </p:cNvPicPr>
          <p:nvPr/>
        </p:nvPicPr>
        <p:blipFill>
          <a:blip r:embed="rId13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382510"/>
            <a:ext cx="1905" cy="149225"/>
          </a:xfrm>
          <a:prstGeom prst="rect">
            <a:avLst/>
          </a:prstGeom>
        </p:spPr>
      </p:pic>
      <p:pic>
        <p:nvPicPr>
          <p:cNvPr id="1394" name="Image"/>
          <p:cNvPicPr>
            <a:picLocks noChangeAspect="1"/>
          </p:cNvPicPr>
          <p:nvPr/>
        </p:nvPicPr>
        <p:blipFill>
          <a:blip r:embed="rId13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382510"/>
            <a:ext cx="635000" cy="1905"/>
          </a:xfrm>
          <a:prstGeom prst="rect">
            <a:avLst/>
          </a:prstGeom>
        </p:spPr>
      </p:pic>
      <p:pic>
        <p:nvPicPr>
          <p:cNvPr id="1395" name="Image"/>
          <p:cNvPicPr>
            <a:picLocks noChangeAspect="1"/>
          </p:cNvPicPr>
          <p:nvPr/>
        </p:nvPicPr>
        <p:blipFill>
          <a:blip r:embed="rId13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382510"/>
            <a:ext cx="1905" cy="149225"/>
          </a:xfrm>
          <a:prstGeom prst="rect">
            <a:avLst/>
          </a:prstGeom>
        </p:spPr>
      </p:pic>
      <p:pic>
        <p:nvPicPr>
          <p:cNvPr id="1396" name="Image"/>
          <p:cNvPicPr>
            <a:picLocks noChangeAspect="1"/>
          </p:cNvPicPr>
          <p:nvPr/>
        </p:nvPicPr>
        <p:blipFill>
          <a:blip r:embed="rId13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7382510"/>
            <a:ext cx="1905" cy="149225"/>
          </a:xfrm>
          <a:prstGeom prst="rect">
            <a:avLst/>
          </a:prstGeom>
        </p:spPr>
      </p:pic>
      <p:pic>
        <p:nvPicPr>
          <p:cNvPr id="1397" name="Image"/>
          <p:cNvPicPr>
            <a:picLocks noChangeAspect="1"/>
          </p:cNvPicPr>
          <p:nvPr/>
        </p:nvPicPr>
        <p:blipFill>
          <a:blip r:embed="rId13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38251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99580" y="7409942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33.599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398" name="Image"/>
          <p:cNvPicPr>
            <a:picLocks noChangeAspect="1"/>
          </p:cNvPicPr>
          <p:nvPr/>
        </p:nvPicPr>
        <p:blipFill>
          <a:blip r:embed="rId13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31735"/>
            <a:ext cx="1079499" cy="149225"/>
          </a:xfrm>
          <a:prstGeom prst="rect">
            <a:avLst/>
          </a:prstGeom>
        </p:spPr>
      </p:pic>
      <p:pic>
        <p:nvPicPr>
          <p:cNvPr id="1399" name="Image"/>
          <p:cNvPicPr>
            <a:picLocks noChangeAspect="1"/>
          </p:cNvPicPr>
          <p:nvPr/>
        </p:nvPicPr>
        <p:blipFill>
          <a:blip r:embed="rId13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31735"/>
            <a:ext cx="1079499" cy="149225"/>
          </a:xfrm>
          <a:prstGeom prst="rect">
            <a:avLst/>
          </a:prstGeom>
        </p:spPr>
      </p:pic>
      <p:pic>
        <p:nvPicPr>
          <p:cNvPr id="1400" name="Image"/>
          <p:cNvPicPr>
            <a:picLocks noChangeAspect="1"/>
          </p:cNvPicPr>
          <p:nvPr/>
        </p:nvPicPr>
        <p:blipFill>
          <a:blip r:embed="rId14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31735"/>
            <a:ext cx="1905" cy="149225"/>
          </a:xfrm>
          <a:prstGeom prst="rect">
            <a:avLst/>
          </a:prstGeom>
        </p:spPr>
      </p:pic>
      <p:pic>
        <p:nvPicPr>
          <p:cNvPr id="1401" name="Image"/>
          <p:cNvPicPr>
            <a:picLocks noChangeAspect="1"/>
          </p:cNvPicPr>
          <p:nvPr/>
        </p:nvPicPr>
        <p:blipFill>
          <a:blip r:embed="rId14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3173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558532"/>
            <a:ext cx="6181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Altre riserve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02" name="Image"/>
          <p:cNvPicPr>
            <a:picLocks noChangeAspect="1"/>
          </p:cNvPicPr>
          <p:nvPr/>
        </p:nvPicPr>
        <p:blipFill>
          <a:blip r:embed="rId14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31735"/>
            <a:ext cx="6413500" cy="3003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709027"/>
            <a:ext cx="10481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Riserva straordinaria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03" name="Image"/>
          <p:cNvPicPr>
            <a:picLocks noChangeAspect="1"/>
          </p:cNvPicPr>
          <p:nvPr/>
        </p:nvPicPr>
        <p:blipFill>
          <a:blip r:embed="rId14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680960"/>
            <a:ext cx="1905" cy="151130"/>
          </a:xfrm>
          <a:prstGeom prst="rect">
            <a:avLst/>
          </a:prstGeom>
        </p:spPr>
      </p:pic>
      <p:pic>
        <p:nvPicPr>
          <p:cNvPr id="1404" name="Image"/>
          <p:cNvPicPr>
            <a:picLocks noChangeAspect="1"/>
          </p:cNvPicPr>
          <p:nvPr/>
        </p:nvPicPr>
        <p:blipFill>
          <a:blip r:embed="rId14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68096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71700" y="7709027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153.994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05" name="Image"/>
          <p:cNvPicPr>
            <a:picLocks noChangeAspect="1"/>
          </p:cNvPicPr>
          <p:nvPr/>
        </p:nvPicPr>
        <p:blipFill>
          <a:blip r:embed="rId14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680960"/>
            <a:ext cx="1904" cy="151130"/>
          </a:xfrm>
          <a:prstGeom prst="rect">
            <a:avLst/>
          </a:prstGeom>
        </p:spPr>
      </p:pic>
      <p:pic>
        <p:nvPicPr>
          <p:cNvPr id="1406" name="Image"/>
          <p:cNvPicPr>
            <a:picLocks noChangeAspect="1"/>
          </p:cNvPicPr>
          <p:nvPr/>
        </p:nvPicPr>
        <p:blipFill>
          <a:blip r:embed="rId14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68096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77090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07" name="Image"/>
          <p:cNvPicPr>
            <a:picLocks noChangeAspect="1"/>
          </p:cNvPicPr>
          <p:nvPr/>
        </p:nvPicPr>
        <p:blipFill>
          <a:blip r:embed="rId14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680960"/>
            <a:ext cx="1904" cy="151130"/>
          </a:xfrm>
          <a:prstGeom prst="rect">
            <a:avLst/>
          </a:prstGeom>
        </p:spPr>
      </p:pic>
      <p:pic>
        <p:nvPicPr>
          <p:cNvPr id="1408" name="Image"/>
          <p:cNvPicPr>
            <a:picLocks noChangeAspect="1"/>
          </p:cNvPicPr>
          <p:nvPr/>
        </p:nvPicPr>
        <p:blipFill>
          <a:blip r:embed="rId14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68096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77090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09" name="Image"/>
          <p:cNvPicPr>
            <a:picLocks noChangeAspect="1"/>
          </p:cNvPicPr>
          <p:nvPr/>
        </p:nvPicPr>
        <p:blipFill>
          <a:blip r:embed="rId14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7680960"/>
            <a:ext cx="1904" cy="151130"/>
          </a:xfrm>
          <a:prstGeom prst="rect">
            <a:avLst/>
          </a:prstGeom>
        </p:spPr>
      </p:pic>
      <p:pic>
        <p:nvPicPr>
          <p:cNvPr id="1410" name="Image"/>
          <p:cNvPicPr>
            <a:picLocks noChangeAspect="1"/>
          </p:cNvPicPr>
          <p:nvPr/>
        </p:nvPicPr>
        <p:blipFill>
          <a:blip r:embed="rId14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768096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77090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11" name="Image"/>
          <p:cNvPicPr>
            <a:picLocks noChangeAspect="1"/>
          </p:cNvPicPr>
          <p:nvPr/>
        </p:nvPicPr>
        <p:blipFill>
          <a:blip r:embed="rId14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7680960"/>
            <a:ext cx="1905" cy="151130"/>
          </a:xfrm>
          <a:prstGeom prst="rect">
            <a:avLst/>
          </a:prstGeom>
        </p:spPr>
      </p:pic>
      <p:pic>
        <p:nvPicPr>
          <p:cNvPr id="1412" name="Image"/>
          <p:cNvPicPr>
            <a:picLocks noChangeAspect="1"/>
          </p:cNvPicPr>
          <p:nvPr/>
        </p:nvPicPr>
        <p:blipFill>
          <a:blip r:embed="rId14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768096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67580" y="770902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12.487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13" name="Image"/>
          <p:cNvPicPr>
            <a:picLocks noChangeAspect="1"/>
          </p:cNvPicPr>
          <p:nvPr/>
        </p:nvPicPr>
        <p:blipFill>
          <a:blip r:embed="rId14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7680960"/>
            <a:ext cx="1905" cy="151130"/>
          </a:xfrm>
          <a:prstGeom prst="rect">
            <a:avLst/>
          </a:prstGeom>
        </p:spPr>
      </p:pic>
      <p:pic>
        <p:nvPicPr>
          <p:cNvPr id="1414" name="Image"/>
          <p:cNvPicPr>
            <a:picLocks noChangeAspect="1"/>
          </p:cNvPicPr>
          <p:nvPr/>
        </p:nvPicPr>
        <p:blipFill>
          <a:blip r:embed="rId14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768096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77090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15" name="Image"/>
          <p:cNvPicPr>
            <a:picLocks noChangeAspect="1"/>
          </p:cNvPicPr>
          <p:nvPr/>
        </p:nvPicPr>
        <p:blipFill>
          <a:blip r:embed="rId14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680960"/>
            <a:ext cx="635000" cy="151130"/>
          </a:xfrm>
          <a:prstGeom prst="rect">
            <a:avLst/>
          </a:prstGeom>
        </p:spPr>
      </p:pic>
      <p:pic>
        <p:nvPicPr>
          <p:cNvPr id="1416" name="Image"/>
          <p:cNvPicPr>
            <a:picLocks noChangeAspect="1"/>
          </p:cNvPicPr>
          <p:nvPr/>
        </p:nvPicPr>
        <p:blipFill>
          <a:blip r:embed="rId14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680960"/>
            <a:ext cx="635000" cy="151130"/>
          </a:xfrm>
          <a:prstGeom prst="rect">
            <a:avLst/>
          </a:prstGeom>
        </p:spPr>
      </p:pic>
      <p:pic>
        <p:nvPicPr>
          <p:cNvPr id="1417" name="Image"/>
          <p:cNvPicPr>
            <a:picLocks noChangeAspect="1"/>
          </p:cNvPicPr>
          <p:nvPr/>
        </p:nvPicPr>
        <p:blipFill>
          <a:blip r:embed="rId14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680960"/>
            <a:ext cx="1905" cy="151130"/>
          </a:xfrm>
          <a:prstGeom prst="rect">
            <a:avLst/>
          </a:prstGeom>
        </p:spPr>
      </p:pic>
      <p:pic>
        <p:nvPicPr>
          <p:cNvPr id="1418" name="Image"/>
          <p:cNvPicPr>
            <a:picLocks noChangeAspect="1"/>
          </p:cNvPicPr>
          <p:nvPr/>
        </p:nvPicPr>
        <p:blipFill>
          <a:blip r:embed="rId14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680960"/>
            <a:ext cx="635000" cy="1905"/>
          </a:xfrm>
          <a:prstGeom prst="rect">
            <a:avLst/>
          </a:prstGeom>
        </p:spPr>
      </p:pic>
      <p:pic>
        <p:nvPicPr>
          <p:cNvPr id="1419" name="Image"/>
          <p:cNvPicPr>
            <a:picLocks noChangeAspect="1"/>
          </p:cNvPicPr>
          <p:nvPr/>
        </p:nvPicPr>
        <p:blipFill>
          <a:blip r:embed="rId14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680960"/>
            <a:ext cx="1905" cy="151130"/>
          </a:xfrm>
          <a:prstGeom prst="rect">
            <a:avLst/>
          </a:prstGeom>
        </p:spPr>
      </p:pic>
      <p:pic>
        <p:nvPicPr>
          <p:cNvPr id="1420" name="Image"/>
          <p:cNvPicPr>
            <a:picLocks noChangeAspect="1"/>
          </p:cNvPicPr>
          <p:nvPr/>
        </p:nvPicPr>
        <p:blipFill>
          <a:blip r:embed="rId14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7680960"/>
            <a:ext cx="1905" cy="151130"/>
          </a:xfrm>
          <a:prstGeom prst="rect">
            <a:avLst/>
          </a:prstGeom>
        </p:spPr>
      </p:pic>
      <p:pic>
        <p:nvPicPr>
          <p:cNvPr id="1421" name="Image"/>
          <p:cNvPicPr>
            <a:picLocks noChangeAspect="1"/>
          </p:cNvPicPr>
          <p:nvPr/>
        </p:nvPicPr>
        <p:blipFill>
          <a:blip r:embed="rId14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68096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43700" y="7709027"/>
            <a:ext cx="39590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141.507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22" name="Image"/>
          <p:cNvPicPr>
            <a:picLocks noChangeAspect="1"/>
          </p:cNvPicPr>
          <p:nvPr/>
        </p:nvPicPr>
        <p:blipFill>
          <a:blip r:embed="rId14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832090"/>
            <a:ext cx="1079499" cy="123190"/>
          </a:xfrm>
          <a:prstGeom prst="rect">
            <a:avLst/>
          </a:prstGeom>
        </p:spPr>
      </p:pic>
      <p:pic>
        <p:nvPicPr>
          <p:cNvPr id="1423" name="Image"/>
          <p:cNvPicPr>
            <a:picLocks noChangeAspect="1"/>
          </p:cNvPicPr>
          <p:nvPr/>
        </p:nvPicPr>
        <p:blipFill>
          <a:blip r:embed="rId14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832090"/>
            <a:ext cx="1079499" cy="123190"/>
          </a:xfrm>
          <a:prstGeom prst="rect">
            <a:avLst/>
          </a:prstGeom>
        </p:spPr>
      </p:pic>
      <p:pic>
        <p:nvPicPr>
          <p:cNvPr id="1424" name="Image"/>
          <p:cNvPicPr>
            <a:picLocks noChangeAspect="1"/>
          </p:cNvPicPr>
          <p:nvPr/>
        </p:nvPicPr>
        <p:blipFill>
          <a:blip r:embed="rId14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832090"/>
            <a:ext cx="1905" cy="123190"/>
          </a:xfrm>
          <a:prstGeom prst="rect">
            <a:avLst/>
          </a:prstGeom>
        </p:spPr>
      </p:pic>
      <p:pic>
        <p:nvPicPr>
          <p:cNvPr id="1425" name="Image"/>
          <p:cNvPicPr>
            <a:picLocks noChangeAspect="1"/>
          </p:cNvPicPr>
          <p:nvPr/>
        </p:nvPicPr>
        <p:blipFill>
          <a:blip r:embed="rId14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83209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838567"/>
            <a:ext cx="100476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Versamenti in conto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26" name="Image"/>
          <p:cNvPicPr>
            <a:picLocks noChangeAspect="1"/>
          </p:cNvPicPr>
          <p:nvPr/>
        </p:nvPicPr>
        <p:blipFill>
          <a:blip r:embed="rId14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55280"/>
            <a:ext cx="1079499" cy="147955"/>
          </a:xfrm>
          <a:prstGeom prst="rect">
            <a:avLst/>
          </a:prstGeom>
        </p:spPr>
      </p:pic>
      <p:pic>
        <p:nvPicPr>
          <p:cNvPr id="1427" name="Image"/>
          <p:cNvPicPr>
            <a:picLocks noChangeAspect="1"/>
          </p:cNvPicPr>
          <p:nvPr/>
        </p:nvPicPr>
        <p:blipFill>
          <a:blip r:embed="rId14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55280"/>
            <a:ext cx="1079499" cy="147955"/>
          </a:xfrm>
          <a:prstGeom prst="rect">
            <a:avLst/>
          </a:prstGeom>
        </p:spPr>
      </p:pic>
      <p:pic>
        <p:nvPicPr>
          <p:cNvPr id="1428" name="Image"/>
          <p:cNvPicPr>
            <a:picLocks noChangeAspect="1"/>
          </p:cNvPicPr>
          <p:nvPr/>
        </p:nvPicPr>
        <p:blipFill>
          <a:blip r:embed="rId14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5528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981442"/>
            <a:ext cx="40796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capitale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29" name="Image"/>
          <p:cNvPicPr>
            <a:picLocks noChangeAspect="1"/>
          </p:cNvPicPr>
          <p:nvPr/>
        </p:nvPicPr>
        <p:blipFill>
          <a:blip r:embed="rId14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832090"/>
            <a:ext cx="1905" cy="271145"/>
          </a:xfrm>
          <a:prstGeom prst="rect">
            <a:avLst/>
          </a:prstGeom>
        </p:spPr>
      </p:pic>
      <p:pic>
        <p:nvPicPr>
          <p:cNvPr id="1430" name="Image"/>
          <p:cNvPicPr>
            <a:picLocks noChangeAspect="1"/>
          </p:cNvPicPr>
          <p:nvPr/>
        </p:nvPicPr>
        <p:blipFill>
          <a:blip r:embed="rId14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83209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84095" y="7920482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9.000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31" name="Image"/>
          <p:cNvPicPr>
            <a:picLocks noChangeAspect="1"/>
          </p:cNvPicPr>
          <p:nvPr/>
        </p:nvPicPr>
        <p:blipFill>
          <a:blip r:embed="rId14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832090"/>
            <a:ext cx="1904" cy="271145"/>
          </a:xfrm>
          <a:prstGeom prst="rect">
            <a:avLst/>
          </a:prstGeom>
        </p:spPr>
      </p:pic>
      <p:pic>
        <p:nvPicPr>
          <p:cNvPr id="1432" name="Image"/>
          <p:cNvPicPr>
            <a:picLocks noChangeAspect="1"/>
          </p:cNvPicPr>
          <p:nvPr/>
        </p:nvPicPr>
        <p:blipFill>
          <a:blip r:embed="rId14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78320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792048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33" name="Image"/>
          <p:cNvPicPr>
            <a:picLocks noChangeAspect="1"/>
          </p:cNvPicPr>
          <p:nvPr/>
        </p:nvPicPr>
        <p:blipFill>
          <a:blip r:embed="rId14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832090"/>
            <a:ext cx="1904" cy="271145"/>
          </a:xfrm>
          <a:prstGeom prst="rect">
            <a:avLst/>
          </a:prstGeom>
        </p:spPr>
      </p:pic>
      <p:pic>
        <p:nvPicPr>
          <p:cNvPr id="1434" name="Image"/>
          <p:cNvPicPr>
            <a:picLocks noChangeAspect="1"/>
          </p:cNvPicPr>
          <p:nvPr/>
        </p:nvPicPr>
        <p:blipFill>
          <a:blip r:embed="rId14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78320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792048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35" name="Image"/>
          <p:cNvPicPr>
            <a:picLocks noChangeAspect="1"/>
          </p:cNvPicPr>
          <p:nvPr/>
        </p:nvPicPr>
        <p:blipFill>
          <a:blip r:embed="rId14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7832090"/>
            <a:ext cx="1904" cy="271145"/>
          </a:xfrm>
          <a:prstGeom prst="rect">
            <a:avLst/>
          </a:prstGeom>
        </p:spPr>
      </p:pic>
      <p:pic>
        <p:nvPicPr>
          <p:cNvPr id="1436" name="Image"/>
          <p:cNvPicPr>
            <a:picLocks noChangeAspect="1"/>
          </p:cNvPicPr>
          <p:nvPr/>
        </p:nvPicPr>
        <p:blipFill>
          <a:blip r:embed="rId14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78320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792048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37" name="Image"/>
          <p:cNvPicPr>
            <a:picLocks noChangeAspect="1"/>
          </p:cNvPicPr>
          <p:nvPr/>
        </p:nvPicPr>
        <p:blipFill>
          <a:blip r:embed="rId14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7832090"/>
            <a:ext cx="1905" cy="271145"/>
          </a:xfrm>
          <a:prstGeom prst="rect">
            <a:avLst/>
          </a:prstGeom>
        </p:spPr>
      </p:pic>
      <p:pic>
        <p:nvPicPr>
          <p:cNvPr id="1438" name="Image"/>
          <p:cNvPicPr>
            <a:picLocks noChangeAspect="1"/>
          </p:cNvPicPr>
          <p:nvPr/>
        </p:nvPicPr>
        <p:blipFill>
          <a:blip r:embed="rId14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78320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2215" y="792048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39" name="Image"/>
          <p:cNvPicPr>
            <a:picLocks noChangeAspect="1"/>
          </p:cNvPicPr>
          <p:nvPr/>
        </p:nvPicPr>
        <p:blipFill>
          <a:blip r:embed="rId14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7832090"/>
            <a:ext cx="1905" cy="271145"/>
          </a:xfrm>
          <a:prstGeom prst="rect">
            <a:avLst/>
          </a:prstGeom>
        </p:spPr>
      </p:pic>
      <p:pic>
        <p:nvPicPr>
          <p:cNvPr id="1440" name="Image"/>
          <p:cNvPicPr>
            <a:picLocks noChangeAspect="1"/>
          </p:cNvPicPr>
          <p:nvPr/>
        </p:nvPicPr>
        <p:blipFill>
          <a:blip r:embed="rId14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783209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792048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41" name="Image"/>
          <p:cNvPicPr>
            <a:picLocks noChangeAspect="1"/>
          </p:cNvPicPr>
          <p:nvPr/>
        </p:nvPicPr>
        <p:blipFill>
          <a:blip r:embed="rId14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832090"/>
            <a:ext cx="635000" cy="271145"/>
          </a:xfrm>
          <a:prstGeom prst="rect">
            <a:avLst/>
          </a:prstGeom>
        </p:spPr>
      </p:pic>
      <p:pic>
        <p:nvPicPr>
          <p:cNvPr id="1442" name="Image"/>
          <p:cNvPicPr>
            <a:picLocks noChangeAspect="1"/>
          </p:cNvPicPr>
          <p:nvPr/>
        </p:nvPicPr>
        <p:blipFill>
          <a:blip r:embed="rId14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832090"/>
            <a:ext cx="635000" cy="271145"/>
          </a:xfrm>
          <a:prstGeom prst="rect">
            <a:avLst/>
          </a:prstGeom>
        </p:spPr>
      </p:pic>
      <p:pic>
        <p:nvPicPr>
          <p:cNvPr id="1443" name="Image"/>
          <p:cNvPicPr>
            <a:picLocks noChangeAspect="1"/>
          </p:cNvPicPr>
          <p:nvPr/>
        </p:nvPicPr>
        <p:blipFill>
          <a:blip r:embed="rId14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832090"/>
            <a:ext cx="1905" cy="271145"/>
          </a:xfrm>
          <a:prstGeom prst="rect">
            <a:avLst/>
          </a:prstGeom>
        </p:spPr>
      </p:pic>
      <p:pic>
        <p:nvPicPr>
          <p:cNvPr id="1444" name="Image"/>
          <p:cNvPicPr>
            <a:picLocks noChangeAspect="1"/>
          </p:cNvPicPr>
          <p:nvPr/>
        </p:nvPicPr>
        <p:blipFill>
          <a:blip r:embed="rId14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7832090"/>
            <a:ext cx="635000" cy="1905"/>
          </a:xfrm>
          <a:prstGeom prst="rect">
            <a:avLst/>
          </a:prstGeom>
        </p:spPr>
      </p:pic>
      <p:pic>
        <p:nvPicPr>
          <p:cNvPr id="1445" name="Image"/>
          <p:cNvPicPr>
            <a:picLocks noChangeAspect="1"/>
          </p:cNvPicPr>
          <p:nvPr/>
        </p:nvPicPr>
        <p:blipFill>
          <a:blip r:embed="rId14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832090"/>
            <a:ext cx="1905" cy="271145"/>
          </a:xfrm>
          <a:prstGeom prst="rect">
            <a:avLst/>
          </a:prstGeom>
        </p:spPr>
      </p:pic>
      <p:pic>
        <p:nvPicPr>
          <p:cNvPr id="1446" name="Image"/>
          <p:cNvPicPr>
            <a:picLocks noChangeAspect="1"/>
          </p:cNvPicPr>
          <p:nvPr/>
        </p:nvPicPr>
        <p:blipFill>
          <a:blip r:embed="rId14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7832090"/>
            <a:ext cx="1905" cy="271145"/>
          </a:xfrm>
          <a:prstGeom prst="rect">
            <a:avLst/>
          </a:prstGeom>
        </p:spPr>
      </p:pic>
      <p:pic>
        <p:nvPicPr>
          <p:cNvPr id="1447" name="Image"/>
          <p:cNvPicPr>
            <a:picLocks noChangeAspect="1"/>
          </p:cNvPicPr>
          <p:nvPr/>
        </p:nvPicPr>
        <p:blipFill>
          <a:blip r:embed="rId14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783209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856094" y="7920482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9.000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48" name="Image"/>
          <p:cNvPicPr>
            <a:picLocks noChangeAspect="1"/>
          </p:cNvPicPr>
          <p:nvPr/>
        </p:nvPicPr>
        <p:blipFill>
          <a:blip r:embed="rId14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103235"/>
            <a:ext cx="1079499" cy="149225"/>
          </a:xfrm>
          <a:prstGeom prst="rect">
            <a:avLst/>
          </a:prstGeom>
        </p:spPr>
      </p:pic>
      <p:pic>
        <p:nvPicPr>
          <p:cNvPr id="1449" name="Image"/>
          <p:cNvPicPr>
            <a:picLocks noChangeAspect="1"/>
          </p:cNvPicPr>
          <p:nvPr/>
        </p:nvPicPr>
        <p:blipFill>
          <a:blip r:embed="rId14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103235"/>
            <a:ext cx="1079499" cy="149225"/>
          </a:xfrm>
          <a:prstGeom prst="rect">
            <a:avLst/>
          </a:prstGeom>
        </p:spPr>
      </p:pic>
      <p:pic>
        <p:nvPicPr>
          <p:cNvPr id="1450" name="Image"/>
          <p:cNvPicPr>
            <a:picLocks noChangeAspect="1"/>
          </p:cNvPicPr>
          <p:nvPr/>
        </p:nvPicPr>
        <p:blipFill>
          <a:blip r:embed="rId14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103235"/>
            <a:ext cx="1905" cy="149225"/>
          </a:xfrm>
          <a:prstGeom prst="rect">
            <a:avLst/>
          </a:prstGeom>
        </p:spPr>
      </p:pic>
      <p:pic>
        <p:nvPicPr>
          <p:cNvPr id="1451" name="Image"/>
          <p:cNvPicPr>
            <a:picLocks noChangeAspect="1"/>
          </p:cNvPicPr>
          <p:nvPr/>
        </p:nvPicPr>
        <p:blipFill>
          <a:blip r:embed="rId14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10323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130032"/>
            <a:ext cx="8848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Varie altre riserve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52" name="Image"/>
          <p:cNvPicPr>
            <a:picLocks noChangeAspect="1"/>
          </p:cNvPicPr>
          <p:nvPr/>
        </p:nvPicPr>
        <p:blipFill>
          <a:blip r:embed="rId14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103235"/>
            <a:ext cx="1905" cy="149225"/>
          </a:xfrm>
          <a:prstGeom prst="rect">
            <a:avLst/>
          </a:prstGeom>
        </p:spPr>
      </p:pic>
      <p:pic>
        <p:nvPicPr>
          <p:cNvPr id="1453" name="Image"/>
          <p:cNvPicPr>
            <a:picLocks noChangeAspect="1"/>
          </p:cNvPicPr>
          <p:nvPr/>
        </p:nvPicPr>
        <p:blipFill>
          <a:blip r:embed="rId14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10323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27580" y="8130032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26.105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54" name="Image"/>
          <p:cNvPicPr>
            <a:picLocks noChangeAspect="1"/>
          </p:cNvPicPr>
          <p:nvPr/>
        </p:nvPicPr>
        <p:blipFill>
          <a:blip r:embed="rId14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8103235"/>
            <a:ext cx="1904" cy="149225"/>
          </a:xfrm>
          <a:prstGeom prst="rect">
            <a:avLst/>
          </a:prstGeom>
        </p:spPr>
      </p:pic>
      <p:pic>
        <p:nvPicPr>
          <p:cNvPr id="1455" name="Image"/>
          <p:cNvPicPr>
            <a:picLocks noChangeAspect="1"/>
          </p:cNvPicPr>
          <p:nvPr/>
        </p:nvPicPr>
        <p:blipFill>
          <a:blip r:embed="rId14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810323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813003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56" name="Image"/>
          <p:cNvPicPr>
            <a:picLocks noChangeAspect="1"/>
          </p:cNvPicPr>
          <p:nvPr/>
        </p:nvPicPr>
        <p:blipFill>
          <a:blip r:embed="rId14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8103235"/>
            <a:ext cx="1904" cy="149225"/>
          </a:xfrm>
          <a:prstGeom prst="rect">
            <a:avLst/>
          </a:prstGeom>
        </p:spPr>
      </p:pic>
      <p:pic>
        <p:nvPicPr>
          <p:cNvPr id="1457" name="Image"/>
          <p:cNvPicPr>
            <a:picLocks noChangeAspect="1"/>
          </p:cNvPicPr>
          <p:nvPr/>
        </p:nvPicPr>
        <p:blipFill>
          <a:blip r:embed="rId14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810323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813003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58" name="Image"/>
          <p:cNvPicPr>
            <a:picLocks noChangeAspect="1"/>
          </p:cNvPicPr>
          <p:nvPr/>
        </p:nvPicPr>
        <p:blipFill>
          <a:blip r:embed="rId14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8103235"/>
            <a:ext cx="1904" cy="149225"/>
          </a:xfrm>
          <a:prstGeom prst="rect">
            <a:avLst/>
          </a:prstGeom>
        </p:spPr>
      </p:pic>
      <p:pic>
        <p:nvPicPr>
          <p:cNvPr id="1459" name="Image"/>
          <p:cNvPicPr>
            <a:picLocks noChangeAspect="1"/>
          </p:cNvPicPr>
          <p:nvPr/>
        </p:nvPicPr>
        <p:blipFill>
          <a:blip r:embed="rId14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810323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813003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60" name="Image"/>
          <p:cNvPicPr>
            <a:picLocks noChangeAspect="1"/>
          </p:cNvPicPr>
          <p:nvPr/>
        </p:nvPicPr>
        <p:blipFill>
          <a:blip r:embed="rId14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8103235"/>
            <a:ext cx="1905" cy="149225"/>
          </a:xfrm>
          <a:prstGeom prst="rect">
            <a:avLst/>
          </a:prstGeom>
        </p:spPr>
      </p:pic>
      <p:pic>
        <p:nvPicPr>
          <p:cNvPr id="1461" name="Image"/>
          <p:cNvPicPr>
            <a:picLocks noChangeAspect="1"/>
          </p:cNvPicPr>
          <p:nvPr/>
        </p:nvPicPr>
        <p:blipFill>
          <a:blip r:embed="rId14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810323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2215" y="813003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62" name="Image"/>
          <p:cNvPicPr>
            <a:picLocks noChangeAspect="1"/>
          </p:cNvPicPr>
          <p:nvPr/>
        </p:nvPicPr>
        <p:blipFill>
          <a:blip r:embed="rId14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8103235"/>
            <a:ext cx="1905" cy="149225"/>
          </a:xfrm>
          <a:prstGeom prst="rect">
            <a:avLst/>
          </a:prstGeom>
        </p:spPr>
      </p:pic>
      <p:pic>
        <p:nvPicPr>
          <p:cNvPr id="1463" name="Image"/>
          <p:cNvPicPr>
            <a:picLocks noChangeAspect="1"/>
          </p:cNvPicPr>
          <p:nvPr/>
        </p:nvPicPr>
        <p:blipFill>
          <a:blip r:embed="rId14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8103235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813003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64" name="Image"/>
          <p:cNvPicPr>
            <a:picLocks noChangeAspect="1"/>
          </p:cNvPicPr>
          <p:nvPr/>
        </p:nvPicPr>
        <p:blipFill>
          <a:blip r:embed="rId14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103235"/>
            <a:ext cx="635000" cy="149225"/>
          </a:xfrm>
          <a:prstGeom prst="rect">
            <a:avLst/>
          </a:prstGeom>
        </p:spPr>
      </p:pic>
      <p:pic>
        <p:nvPicPr>
          <p:cNvPr id="1465" name="Image"/>
          <p:cNvPicPr>
            <a:picLocks noChangeAspect="1"/>
          </p:cNvPicPr>
          <p:nvPr/>
        </p:nvPicPr>
        <p:blipFill>
          <a:blip r:embed="rId14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103235"/>
            <a:ext cx="635000" cy="149225"/>
          </a:xfrm>
          <a:prstGeom prst="rect">
            <a:avLst/>
          </a:prstGeom>
        </p:spPr>
      </p:pic>
      <p:pic>
        <p:nvPicPr>
          <p:cNvPr id="1466" name="Image"/>
          <p:cNvPicPr>
            <a:picLocks noChangeAspect="1"/>
          </p:cNvPicPr>
          <p:nvPr/>
        </p:nvPicPr>
        <p:blipFill>
          <a:blip r:embed="rId14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103235"/>
            <a:ext cx="1905" cy="149225"/>
          </a:xfrm>
          <a:prstGeom prst="rect">
            <a:avLst/>
          </a:prstGeom>
        </p:spPr>
      </p:pic>
      <p:pic>
        <p:nvPicPr>
          <p:cNvPr id="1467" name="Image"/>
          <p:cNvPicPr>
            <a:picLocks noChangeAspect="1"/>
          </p:cNvPicPr>
          <p:nvPr/>
        </p:nvPicPr>
        <p:blipFill>
          <a:blip r:embed="rId14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103235"/>
            <a:ext cx="635000" cy="1905"/>
          </a:xfrm>
          <a:prstGeom prst="rect">
            <a:avLst/>
          </a:prstGeom>
        </p:spPr>
      </p:pic>
      <p:pic>
        <p:nvPicPr>
          <p:cNvPr id="1468" name="Image"/>
          <p:cNvPicPr>
            <a:picLocks noChangeAspect="1"/>
          </p:cNvPicPr>
          <p:nvPr/>
        </p:nvPicPr>
        <p:blipFill>
          <a:blip r:embed="rId14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8103235"/>
            <a:ext cx="1905" cy="149225"/>
          </a:xfrm>
          <a:prstGeom prst="rect">
            <a:avLst/>
          </a:prstGeom>
        </p:spPr>
      </p:pic>
      <p:pic>
        <p:nvPicPr>
          <p:cNvPr id="1469" name="Image"/>
          <p:cNvPicPr>
            <a:picLocks noChangeAspect="1"/>
          </p:cNvPicPr>
          <p:nvPr/>
        </p:nvPicPr>
        <p:blipFill>
          <a:blip r:embed="rId14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8103235"/>
            <a:ext cx="1905" cy="149225"/>
          </a:xfrm>
          <a:prstGeom prst="rect">
            <a:avLst/>
          </a:prstGeom>
        </p:spPr>
      </p:pic>
      <p:pic>
        <p:nvPicPr>
          <p:cNvPr id="1470" name="Image"/>
          <p:cNvPicPr>
            <a:picLocks noChangeAspect="1"/>
          </p:cNvPicPr>
          <p:nvPr/>
        </p:nvPicPr>
        <p:blipFill>
          <a:blip r:embed="rId14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8103235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99580" y="8130032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26.106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71" name="Image"/>
          <p:cNvPicPr>
            <a:picLocks noChangeAspect="1"/>
          </p:cNvPicPr>
          <p:nvPr/>
        </p:nvPicPr>
        <p:blipFill>
          <a:blip r:embed="rId14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252460"/>
            <a:ext cx="1079499" cy="151130"/>
          </a:xfrm>
          <a:prstGeom prst="rect">
            <a:avLst/>
          </a:prstGeom>
        </p:spPr>
      </p:pic>
      <p:pic>
        <p:nvPicPr>
          <p:cNvPr id="1472" name="Image"/>
          <p:cNvPicPr>
            <a:picLocks noChangeAspect="1"/>
          </p:cNvPicPr>
          <p:nvPr/>
        </p:nvPicPr>
        <p:blipFill>
          <a:blip r:embed="rId14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252460"/>
            <a:ext cx="1079499" cy="151130"/>
          </a:xfrm>
          <a:prstGeom prst="rect">
            <a:avLst/>
          </a:prstGeom>
        </p:spPr>
      </p:pic>
      <p:pic>
        <p:nvPicPr>
          <p:cNvPr id="1473" name="Image"/>
          <p:cNvPicPr>
            <a:picLocks noChangeAspect="1"/>
          </p:cNvPicPr>
          <p:nvPr/>
        </p:nvPicPr>
        <p:blipFill>
          <a:blip r:embed="rId14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252460"/>
            <a:ext cx="1905" cy="151130"/>
          </a:xfrm>
          <a:prstGeom prst="rect">
            <a:avLst/>
          </a:prstGeom>
        </p:spPr>
      </p:pic>
      <p:pic>
        <p:nvPicPr>
          <p:cNvPr id="1474" name="Image"/>
          <p:cNvPicPr>
            <a:picLocks noChangeAspect="1"/>
          </p:cNvPicPr>
          <p:nvPr/>
        </p:nvPicPr>
        <p:blipFill>
          <a:blip r:embed="rId14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25246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280527"/>
            <a:ext cx="9337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altre riserve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75" name="Image"/>
          <p:cNvPicPr>
            <a:picLocks noChangeAspect="1"/>
          </p:cNvPicPr>
          <p:nvPr/>
        </p:nvPicPr>
        <p:blipFill>
          <a:blip r:embed="rId14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252460"/>
            <a:ext cx="1905" cy="151130"/>
          </a:xfrm>
          <a:prstGeom prst="rect">
            <a:avLst/>
          </a:prstGeom>
        </p:spPr>
      </p:pic>
      <p:pic>
        <p:nvPicPr>
          <p:cNvPr id="1476" name="Image"/>
          <p:cNvPicPr>
            <a:picLocks noChangeAspect="1"/>
          </p:cNvPicPr>
          <p:nvPr/>
        </p:nvPicPr>
        <p:blipFill>
          <a:blip r:embed="rId14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25246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71700" y="8280527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189.099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77" name="Image"/>
          <p:cNvPicPr>
            <a:picLocks noChangeAspect="1"/>
          </p:cNvPicPr>
          <p:nvPr/>
        </p:nvPicPr>
        <p:blipFill>
          <a:blip r:embed="rId14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8252460"/>
            <a:ext cx="1904" cy="151130"/>
          </a:xfrm>
          <a:prstGeom prst="rect">
            <a:avLst/>
          </a:prstGeom>
        </p:spPr>
      </p:pic>
      <p:pic>
        <p:nvPicPr>
          <p:cNvPr id="1478" name="Image"/>
          <p:cNvPicPr>
            <a:picLocks noChangeAspect="1"/>
          </p:cNvPicPr>
          <p:nvPr/>
        </p:nvPicPr>
        <p:blipFill>
          <a:blip r:embed="rId14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825246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82805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79" name="Image"/>
          <p:cNvPicPr>
            <a:picLocks noChangeAspect="1"/>
          </p:cNvPicPr>
          <p:nvPr/>
        </p:nvPicPr>
        <p:blipFill>
          <a:blip r:embed="rId14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8252460"/>
            <a:ext cx="1904" cy="151130"/>
          </a:xfrm>
          <a:prstGeom prst="rect">
            <a:avLst/>
          </a:prstGeom>
        </p:spPr>
      </p:pic>
      <p:pic>
        <p:nvPicPr>
          <p:cNvPr id="1480" name="Image"/>
          <p:cNvPicPr>
            <a:picLocks noChangeAspect="1"/>
          </p:cNvPicPr>
          <p:nvPr/>
        </p:nvPicPr>
        <p:blipFill>
          <a:blip r:embed="rId14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825246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82805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81" name="Image"/>
          <p:cNvPicPr>
            <a:picLocks noChangeAspect="1"/>
          </p:cNvPicPr>
          <p:nvPr/>
        </p:nvPicPr>
        <p:blipFill>
          <a:blip r:embed="rId14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8252460"/>
            <a:ext cx="1904" cy="151130"/>
          </a:xfrm>
          <a:prstGeom prst="rect">
            <a:avLst/>
          </a:prstGeom>
        </p:spPr>
      </p:pic>
      <p:pic>
        <p:nvPicPr>
          <p:cNvPr id="1482" name="Image"/>
          <p:cNvPicPr>
            <a:picLocks noChangeAspect="1"/>
          </p:cNvPicPr>
          <p:nvPr/>
        </p:nvPicPr>
        <p:blipFill>
          <a:blip r:embed="rId14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825246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82805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83" name="Image"/>
          <p:cNvPicPr>
            <a:picLocks noChangeAspect="1"/>
          </p:cNvPicPr>
          <p:nvPr/>
        </p:nvPicPr>
        <p:blipFill>
          <a:blip r:embed="rId14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8252460"/>
            <a:ext cx="1905" cy="151130"/>
          </a:xfrm>
          <a:prstGeom prst="rect">
            <a:avLst/>
          </a:prstGeom>
        </p:spPr>
      </p:pic>
      <p:pic>
        <p:nvPicPr>
          <p:cNvPr id="1484" name="Image"/>
          <p:cNvPicPr>
            <a:picLocks noChangeAspect="1"/>
          </p:cNvPicPr>
          <p:nvPr/>
        </p:nvPicPr>
        <p:blipFill>
          <a:blip r:embed="rId14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825246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67580" y="828052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12.487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85" name="Image"/>
          <p:cNvPicPr>
            <a:picLocks noChangeAspect="1"/>
          </p:cNvPicPr>
          <p:nvPr/>
        </p:nvPicPr>
        <p:blipFill>
          <a:blip r:embed="rId14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8252460"/>
            <a:ext cx="1905" cy="151130"/>
          </a:xfrm>
          <a:prstGeom prst="rect">
            <a:avLst/>
          </a:prstGeom>
        </p:spPr>
      </p:pic>
      <p:pic>
        <p:nvPicPr>
          <p:cNvPr id="1486" name="Image"/>
          <p:cNvPicPr>
            <a:picLocks noChangeAspect="1"/>
          </p:cNvPicPr>
          <p:nvPr/>
        </p:nvPicPr>
        <p:blipFill>
          <a:blip r:embed="rId14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825246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82805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87" name="Image"/>
          <p:cNvPicPr>
            <a:picLocks noChangeAspect="1"/>
          </p:cNvPicPr>
          <p:nvPr/>
        </p:nvPicPr>
        <p:blipFill>
          <a:blip r:embed="rId14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252460"/>
            <a:ext cx="635000" cy="151130"/>
          </a:xfrm>
          <a:prstGeom prst="rect">
            <a:avLst/>
          </a:prstGeom>
        </p:spPr>
      </p:pic>
      <p:pic>
        <p:nvPicPr>
          <p:cNvPr id="1488" name="Image"/>
          <p:cNvPicPr>
            <a:picLocks noChangeAspect="1"/>
          </p:cNvPicPr>
          <p:nvPr/>
        </p:nvPicPr>
        <p:blipFill>
          <a:blip r:embed="rId14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252460"/>
            <a:ext cx="635000" cy="151130"/>
          </a:xfrm>
          <a:prstGeom prst="rect">
            <a:avLst/>
          </a:prstGeom>
        </p:spPr>
      </p:pic>
      <p:pic>
        <p:nvPicPr>
          <p:cNvPr id="1489" name="Image"/>
          <p:cNvPicPr>
            <a:picLocks noChangeAspect="1"/>
          </p:cNvPicPr>
          <p:nvPr/>
        </p:nvPicPr>
        <p:blipFill>
          <a:blip r:embed="rId14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252460"/>
            <a:ext cx="1905" cy="151130"/>
          </a:xfrm>
          <a:prstGeom prst="rect">
            <a:avLst/>
          </a:prstGeom>
        </p:spPr>
      </p:pic>
      <p:pic>
        <p:nvPicPr>
          <p:cNvPr id="1490" name="Image"/>
          <p:cNvPicPr>
            <a:picLocks noChangeAspect="1"/>
          </p:cNvPicPr>
          <p:nvPr/>
        </p:nvPicPr>
        <p:blipFill>
          <a:blip r:embed="rId14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252460"/>
            <a:ext cx="635000" cy="1905"/>
          </a:xfrm>
          <a:prstGeom prst="rect">
            <a:avLst/>
          </a:prstGeom>
        </p:spPr>
      </p:pic>
      <p:pic>
        <p:nvPicPr>
          <p:cNvPr id="1491" name="Image"/>
          <p:cNvPicPr>
            <a:picLocks noChangeAspect="1"/>
          </p:cNvPicPr>
          <p:nvPr/>
        </p:nvPicPr>
        <p:blipFill>
          <a:blip r:embed="rId14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8252460"/>
            <a:ext cx="1905" cy="151130"/>
          </a:xfrm>
          <a:prstGeom prst="rect">
            <a:avLst/>
          </a:prstGeom>
        </p:spPr>
      </p:pic>
      <p:pic>
        <p:nvPicPr>
          <p:cNvPr id="1492" name="Image"/>
          <p:cNvPicPr>
            <a:picLocks noChangeAspect="1"/>
          </p:cNvPicPr>
          <p:nvPr/>
        </p:nvPicPr>
        <p:blipFill>
          <a:blip r:embed="rId14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8252460"/>
            <a:ext cx="1905" cy="151130"/>
          </a:xfrm>
          <a:prstGeom prst="rect">
            <a:avLst/>
          </a:prstGeom>
        </p:spPr>
      </p:pic>
      <p:pic>
        <p:nvPicPr>
          <p:cNvPr id="1493" name="Image"/>
          <p:cNvPicPr>
            <a:picLocks noChangeAspect="1"/>
          </p:cNvPicPr>
          <p:nvPr/>
        </p:nvPicPr>
        <p:blipFill>
          <a:blip r:embed="rId14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825246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43700" y="8280527"/>
            <a:ext cx="39590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176.613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94" name="Image"/>
          <p:cNvPicPr>
            <a:picLocks noChangeAspect="1"/>
          </p:cNvPicPr>
          <p:nvPr/>
        </p:nvPicPr>
        <p:blipFill>
          <a:blip r:embed="rId14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403590"/>
            <a:ext cx="1079499" cy="123190"/>
          </a:xfrm>
          <a:prstGeom prst="rect">
            <a:avLst/>
          </a:prstGeom>
        </p:spPr>
      </p:pic>
      <p:pic>
        <p:nvPicPr>
          <p:cNvPr id="1495" name="Image"/>
          <p:cNvPicPr>
            <a:picLocks noChangeAspect="1"/>
          </p:cNvPicPr>
          <p:nvPr/>
        </p:nvPicPr>
        <p:blipFill>
          <a:blip r:embed="rId14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403590"/>
            <a:ext cx="1079499" cy="123190"/>
          </a:xfrm>
          <a:prstGeom prst="rect">
            <a:avLst/>
          </a:prstGeom>
        </p:spPr>
      </p:pic>
      <p:pic>
        <p:nvPicPr>
          <p:cNvPr id="1496" name="Image"/>
          <p:cNvPicPr>
            <a:picLocks noChangeAspect="1"/>
          </p:cNvPicPr>
          <p:nvPr/>
        </p:nvPicPr>
        <p:blipFill>
          <a:blip r:embed="rId14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403590"/>
            <a:ext cx="1905" cy="123190"/>
          </a:xfrm>
          <a:prstGeom prst="rect">
            <a:avLst/>
          </a:prstGeom>
        </p:spPr>
      </p:pic>
      <p:pic>
        <p:nvPicPr>
          <p:cNvPr id="1497" name="Image"/>
          <p:cNvPicPr>
            <a:picLocks noChangeAspect="1"/>
          </p:cNvPicPr>
          <p:nvPr/>
        </p:nvPicPr>
        <p:blipFill>
          <a:blip r:embed="rId14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40359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410067"/>
            <a:ext cx="68568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Utile (perdita)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498" name="Image"/>
          <p:cNvPicPr>
            <a:picLocks noChangeAspect="1"/>
          </p:cNvPicPr>
          <p:nvPr/>
        </p:nvPicPr>
        <p:blipFill>
          <a:blip r:embed="rId14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526780"/>
            <a:ext cx="1079499" cy="147955"/>
          </a:xfrm>
          <a:prstGeom prst="rect">
            <a:avLst/>
          </a:prstGeom>
        </p:spPr>
      </p:pic>
      <p:pic>
        <p:nvPicPr>
          <p:cNvPr id="1499" name="Image"/>
          <p:cNvPicPr>
            <a:picLocks noChangeAspect="1"/>
          </p:cNvPicPr>
          <p:nvPr/>
        </p:nvPicPr>
        <p:blipFill>
          <a:blip r:embed="rId14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526780"/>
            <a:ext cx="1079499" cy="147955"/>
          </a:xfrm>
          <a:prstGeom prst="rect">
            <a:avLst/>
          </a:prstGeom>
        </p:spPr>
      </p:pic>
      <p:pic>
        <p:nvPicPr>
          <p:cNvPr id="1500" name="Image"/>
          <p:cNvPicPr>
            <a:picLocks noChangeAspect="1"/>
          </p:cNvPicPr>
          <p:nvPr/>
        </p:nvPicPr>
        <p:blipFill>
          <a:blip r:embed="rId15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52678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552942"/>
            <a:ext cx="66630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01" name="Image"/>
          <p:cNvPicPr>
            <a:picLocks noChangeAspect="1"/>
          </p:cNvPicPr>
          <p:nvPr/>
        </p:nvPicPr>
        <p:blipFill>
          <a:blip r:embed="rId15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403590"/>
            <a:ext cx="1905" cy="271145"/>
          </a:xfrm>
          <a:prstGeom prst="rect">
            <a:avLst/>
          </a:prstGeom>
        </p:spPr>
      </p:pic>
      <p:pic>
        <p:nvPicPr>
          <p:cNvPr id="1502" name="Image"/>
          <p:cNvPicPr>
            <a:picLocks noChangeAspect="1"/>
          </p:cNvPicPr>
          <p:nvPr/>
        </p:nvPicPr>
        <p:blipFill>
          <a:blip r:embed="rId15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40359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60905" y="8491982"/>
            <a:ext cx="406267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(12.487)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03" name="Image"/>
          <p:cNvPicPr>
            <a:picLocks noChangeAspect="1"/>
          </p:cNvPicPr>
          <p:nvPr/>
        </p:nvPicPr>
        <p:blipFill>
          <a:blip r:embed="rId15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8403590"/>
            <a:ext cx="1904" cy="271145"/>
          </a:xfrm>
          <a:prstGeom prst="rect">
            <a:avLst/>
          </a:prstGeom>
        </p:spPr>
      </p:pic>
      <p:pic>
        <p:nvPicPr>
          <p:cNvPr id="1504" name="Image"/>
          <p:cNvPicPr>
            <a:picLocks noChangeAspect="1"/>
          </p:cNvPicPr>
          <p:nvPr/>
        </p:nvPicPr>
        <p:blipFill>
          <a:blip r:embed="rId15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84035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849198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05" name="Image"/>
          <p:cNvPicPr>
            <a:picLocks noChangeAspect="1"/>
          </p:cNvPicPr>
          <p:nvPr/>
        </p:nvPicPr>
        <p:blipFill>
          <a:blip r:embed="rId15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8403590"/>
            <a:ext cx="1904" cy="271145"/>
          </a:xfrm>
          <a:prstGeom prst="rect">
            <a:avLst/>
          </a:prstGeom>
        </p:spPr>
      </p:pic>
      <p:pic>
        <p:nvPicPr>
          <p:cNvPr id="1506" name="Image"/>
          <p:cNvPicPr>
            <a:picLocks noChangeAspect="1"/>
          </p:cNvPicPr>
          <p:nvPr/>
        </p:nvPicPr>
        <p:blipFill>
          <a:blip r:embed="rId15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84035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97580" y="849198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12.487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07" name="Image"/>
          <p:cNvPicPr>
            <a:picLocks noChangeAspect="1"/>
          </p:cNvPicPr>
          <p:nvPr/>
        </p:nvPicPr>
        <p:blipFill>
          <a:blip r:embed="rId15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8403590"/>
            <a:ext cx="1904" cy="271145"/>
          </a:xfrm>
          <a:prstGeom prst="rect">
            <a:avLst/>
          </a:prstGeom>
        </p:spPr>
      </p:pic>
      <p:pic>
        <p:nvPicPr>
          <p:cNvPr id="1508" name="Image"/>
          <p:cNvPicPr>
            <a:picLocks noChangeAspect="1"/>
          </p:cNvPicPr>
          <p:nvPr/>
        </p:nvPicPr>
        <p:blipFill>
          <a:blip r:embed="rId15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84035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849198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09" name="Image"/>
          <p:cNvPicPr>
            <a:picLocks noChangeAspect="1"/>
          </p:cNvPicPr>
          <p:nvPr/>
        </p:nvPicPr>
        <p:blipFill>
          <a:blip r:embed="rId15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8403590"/>
            <a:ext cx="1905" cy="271145"/>
          </a:xfrm>
          <a:prstGeom prst="rect">
            <a:avLst/>
          </a:prstGeom>
        </p:spPr>
      </p:pic>
      <p:pic>
        <p:nvPicPr>
          <p:cNvPr id="1510" name="Image"/>
          <p:cNvPicPr>
            <a:picLocks noChangeAspect="1"/>
          </p:cNvPicPr>
          <p:nvPr/>
        </p:nvPicPr>
        <p:blipFill>
          <a:blip r:embed="rId15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84035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2215" y="849198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11" name="Image"/>
          <p:cNvPicPr>
            <a:picLocks noChangeAspect="1"/>
          </p:cNvPicPr>
          <p:nvPr/>
        </p:nvPicPr>
        <p:blipFill>
          <a:blip r:embed="rId15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8403590"/>
            <a:ext cx="1905" cy="271145"/>
          </a:xfrm>
          <a:prstGeom prst="rect">
            <a:avLst/>
          </a:prstGeom>
        </p:spPr>
      </p:pic>
      <p:pic>
        <p:nvPicPr>
          <p:cNvPr id="1512" name="Image"/>
          <p:cNvPicPr>
            <a:picLocks noChangeAspect="1"/>
          </p:cNvPicPr>
          <p:nvPr/>
        </p:nvPicPr>
        <p:blipFill>
          <a:blip r:embed="rId15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840359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849198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13" name="Image"/>
          <p:cNvPicPr>
            <a:picLocks noChangeAspect="1"/>
          </p:cNvPicPr>
          <p:nvPr/>
        </p:nvPicPr>
        <p:blipFill>
          <a:blip r:embed="rId15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403590"/>
            <a:ext cx="1905" cy="271145"/>
          </a:xfrm>
          <a:prstGeom prst="rect">
            <a:avLst/>
          </a:prstGeom>
        </p:spPr>
      </p:pic>
      <p:pic>
        <p:nvPicPr>
          <p:cNvPr id="1514" name="Image"/>
          <p:cNvPicPr>
            <a:picLocks noChangeAspect="1"/>
          </p:cNvPicPr>
          <p:nvPr/>
        </p:nvPicPr>
        <p:blipFill>
          <a:blip r:embed="rId15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4035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4405" y="8491982"/>
            <a:ext cx="40626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(34.905)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15" name="Image"/>
          <p:cNvPicPr>
            <a:picLocks noChangeAspect="1"/>
          </p:cNvPicPr>
          <p:nvPr/>
        </p:nvPicPr>
        <p:blipFill>
          <a:blip r:embed="rId15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8403590"/>
            <a:ext cx="1905" cy="271145"/>
          </a:xfrm>
          <a:prstGeom prst="rect">
            <a:avLst/>
          </a:prstGeom>
        </p:spPr>
      </p:pic>
      <p:pic>
        <p:nvPicPr>
          <p:cNvPr id="1516" name="Image"/>
          <p:cNvPicPr>
            <a:picLocks noChangeAspect="1"/>
          </p:cNvPicPr>
          <p:nvPr/>
        </p:nvPicPr>
        <p:blipFill>
          <a:blip r:embed="rId15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8403590"/>
            <a:ext cx="1905" cy="271145"/>
          </a:xfrm>
          <a:prstGeom prst="rect">
            <a:avLst/>
          </a:prstGeom>
        </p:spPr>
      </p:pic>
      <p:pic>
        <p:nvPicPr>
          <p:cNvPr id="1517" name="Image"/>
          <p:cNvPicPr>
            <a:picLocks noChangeAspect="1"/>
          </p:cNvPicPr>
          <p:nvPr/>
        </p:nvPicPr>
        <p:blipFill>
          <a:blip r:embed="rId15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840359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2905" y="8491982"/>
            <a:ext cx="406267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(34.905)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18" name="Image"/>
          <p:cNvPicPr>
            <a:picLocks noChangeAspect="1"/>
          </p:cNvPicPr>
          <p:nvPr/>
        </p:nvPicPr>
        <p:blipFill>
          <a:blip r:embed="rId15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74735"/>
            <a:ext cx="1079499" cy="125095"/>
          </a:xfrm>
          <a:prstGeom prst="rect">
            <a:avLst/>
          </a:prstGeom>
        </p:spPr>
      </p:pic>
      <p:pic>
        <p:nvPicPr>
          <p:cNvPr id="1519" name="Image"/>
          <p:cNvPicPr>
            <a:picLocks noChangeAspect="1"/>
          </p:cNvPicPr>
          <p:nvPr/>
        </p:nvPicPr>
        <p:blipFill>
          <a:blip r:embed="rId15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74735"/>
            <a:ext cx="1079499" cy="125095"/>
          </a:xfrm>
          <a:prstGeom prst="rect">
            <a:avLst/>
          </a:prstGeom>
        </p:spPr>
      </p:pic>
      <p:pic>
        <p:nvPicPr>
          <p:cNvPr id="1520" name="Image"/>
          <p:cNvPicPr>
            <a:picLocks noChangeAspect="1"/>
          </p:cNvPicPr>
          <p:nvPr/>
        </p:nvPicPr>
        <p:blipFill>
          <a:blip r:embed="rId15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74735"/>
            <a:ext cx="1905" cy="125095"/>
          </a:xfrm>
          <a:prstGeom prst="rect">
            <a:avLst/>
          </a:prstGeom>
        </p:spPr>
      </p:pic>
      <p:pic>
        <p:nvPicPr>
          <p:cNvPr id="1521" name="Image"/>
          <p:cNvPicPr>
            <a:picLocks noChangeAspect="1"/>
          </p:cNvPicPr>
          <p:nvPr/>
        </p:nvPicPr>
        <p:blipFill>
          <a:blip r:embed="rId15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7473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682482"/>
            <a:ext cx="89044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Patrimonio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22" name="Image"/>
          <p:cNvPicPr>
            <a:picLocks noChangeAspect="1"/>
          </p:cNvPicPr>
          <p:nvPr/>
        </p:nvPicPr>
        <p:blipFill>
          <a:blip r:embed="rId15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99830"/>
            <a:ext cx="1079499" cy="146050"/>
          </a:xfrm>
          <a:prstGeom prst="rect">
            <a:avLst/>
          </a:prstGeom>
        </p:spPr>
      </p:pic>
      <p:pic>
        <p:nvPicPr>
          <p:cNvPr id="1523" name="Image"/>
          <p:cNvPicPr>
            <a:picLocks noChangeAspect="1"/>
          </p:cNvPicPr>
          <p:nvPr/>
        </p:nvPicPr>
        <p:blipFill>
          <a:blip r:embed="rId15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99830"/>
            <a:ext cx="1079499" cy="146050"/>
          </a:xfrm>
          <a:prstGeom prst="rect">
            <a:avLst/>
          </a:prstGeom>
        </p:spPr>
      </p:pic>
      <p:pic>
        <p:nvPicPr>
          <p:cNvPr id="1524" name="Image"/>
          <p:cNvPicPr>
            <a:picLocks noChangeAspect="1"/>
          </p:cNvPicPr>
          <p:nvPr/>
        </p:nvPicPr>
        <p:blipFill>
          <a:blip r:embed="rId15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799830"/>
            <a:ext cx="1905" cy="146050"/>
          </a:xfrm>
          <a:prstGeom prst="rect">
            <a:avLst/>
          </a:prstGeom>
        </p:spPr>
      </p:pic>
      <p:pic>
        <p:nvPicPr>
          <p:cNvPr id="1525" name="Image"/>
          <p:cNvPicPr>
            <a:picLocks noChangeAspect="1"/>
          </p:cNvPicPr>
          <p:nvPr/>
        </p:nvPicPr>
        <p:blipFill>
          <a:blip r:embed="rId15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94397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8823452"/>
            <a:ext cx="27639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netto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26" name="Image"/>
          <p:cNvPicPr>
            <a:picLocks noChangeAspect="1"/>
          </p:cNvPicPr>
          <p:nvPr/>
        </p:nvPicPr>
        <p:blipFill>
          <a:blip r:embed="rId15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674735"/>
            <a:ext cx="1905" cy="271145"/>
          </a:xfrm>
          <a:prstGeom prst="rect">
            <a:avLst/>
          </a:prstGeom>
        </p:spPr>
      </p:pic>
      <p:pic>
        <p:nvPicPr>
          <p:cNvPr id="1527" name="Image"/>
          <p:cNvPicPr>
            <a:picLocks noChangeAspect="1"/>
          </p:cNvPicPr>
          <p:nvPr/>
        </p:nvPicPr>
        <p:blipFill>
          <a:blip r:embed="rId15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674735"/>
            <a:ext cx="762000" cy="1905"/>
          </a:xfrm>
          <a:prstGeom prst="rect">
            <a:avLst/>
          </a:prstGeom>
        </p:spPr>
      </p:pic>
      <p:pic>
        <p:nvPicPr>
          <p:cNvPr id="1528" name="Image"/>
          <p:cNvPicPr>
            <a:picLocks noChangeAspect="1"/>
          </p:cNvPicPr>
          <p:nvPr/>
        </p:nvPicPr>
        <p:blipFill>
          <a:blip r:embed="rId15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94397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71700" y="8762492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213.847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29" name="Image"/>
          <p:cNvPicPr>
            <a:picLocks noChangeAspect="1"/>
          </p:cNvPicPr>
          <p:nvPr/>
        </p:nvPicPr>
        <p:blipFill>
          <a:blip r:embed="rId15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8674735"/>
            <a:ext cx="1904" cy="271145"/>
          </a:xfrm>
          <a:prstGeom prst="rect">
            <a:avLst/>
          </a:prstGeom>
        </p:spPr>
      </p:pic>
      <p:pic>
        <p:nvPicPr>
          <p:cNvPr id="1530" name="Image"/>
          <p:cNvPicPr>
            <a:picLocks noChangeAspect="1"/>
          </p:cNvPicPr>
          <p:nvPr/>
        </p:nvPicPr>
        <p:blipFill>
          <a:blip r:embed="rId15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8674735"/>
            <a:ext cx="635000" cy="1905"/>
          </a:xfrm>
          <a:prstGeom prst="rect">
            <a:avLst/>
          </a:prstGeom>
        </p:spPr>
      </p:pic>
      <p:pic>
        <p:nvPicPr>
          <p:cNvPr id="1531" name="Image"/>
          <p:cNvPicPr>
            <a:picLocks noChangeAspect="1"/>
          </p:cNvPicPr>
          <p:nvPr/>
        </p:nvPicPr>
        <p:blipFill>
          <a:blip r:embed="rId15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89439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876249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32" name="Image"/>
          <p:cNvPicPr>
            <a:picLocks noChangeAspect="1"/>
          </p:cNvPicPr>
          <p:nvPr/>
        </p:nvPicPr>
        <p:blipFill>
          <a:blip r:embed="rId15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8674735"/>
            <a:ext cx="1904" cy="271145"/>
          </a:xfrm>
          <a:prstGeom prst="rect">
            <a:avLst/>
          </a:prstGeom>
        </p:spPr>
      </p:pic>
      <p:pic>
        <p:nvPicPr>
          <p:cNvPr id="1533" name="Image"/>
          <p:cNvPicPr>
            <a:picLocks noChangeAspect="1"/>
          </p:cNvPicPr>
          <p:nvPr/>
        </p:nvPicPr>
        <p:blipFill>
          <a:blip r:embed="rId15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8674735"/>
            <a:ext cx="635000" cy="1905"/>
          </a:xfrm>
          <a:prstGeom prst="rect">
            <a:avLst/>
          </a:prstGeom>
        </p:spPr>
      </p:pic>
      <p:pic>
        <p:nvPicPr>
          <p:cNvPr id="1534" name="Image"/>
          <p:cNvPicPr>
            <a:picLocks noChangeAspect="1"/>
          </p:cNvPicPr>
          <p:nvPr/>
        </p:nvPicPr>
        <p:blipFill>
          <a:blip r:embed="rId15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89439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97580" y="876249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12.487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35" name="Image"/>
          <p:cNvPicPr>
            <a:picLocks noChangeAspect="1"/>
          </p:cNvPicPr>
          <p:nvPr/>
        </p:nvPicPr>
        <p:blipFill>
          <a:blip r:embed="rId15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8674735"/>
            <a:ext cx="1904" cy="271145"/>
          </a:xfrm>
          <a:prstGeom prst="rect">
            <a:avLst/>
          </a:prstGeom>
        </p:spPr>
      </p:pic>
      <p:pic>
        <p:nvPicPr>
          <p:cNvPr id="1536" name="Image"/>
          <p:cNvPicPr>
            <a:picLocks noChangeAspect="1"/>
          </p:cNvPicPr>
          <p:nvPr/>
        </p:nvPicPr>
        <p:blipFill>
          <a:blip r:embed="rId15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8674735"/>
            <a:ext cx="635000" cy="1905"/>
          </a:xfrm>
          <a:prstGeom prst="rect">
            <a:avLst/>
          </a:prstGeom>
        </p:spPr>
      </p:pic>
      <p:pic>
        <p:nvPicPr>
          <p:cNvPr id="1537" name="Image"/>
          <p:cNvPicPr>
            <a:picLocks noChangeAspect="1"/>
          </p:cNvPicPr>
          <p:nvPr/>
        </p:nvPicPr>
        <p:blipFill>
          <a:blip r:embed="rId15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89439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30700" y="8762492"/>
            <a:ext cx="14125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52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38" name="Image"/>
          <p:cNvPicPr>
            <a:picLocks noChangeAspect="1"/>
          </p:cNvPicPr>
          <p:nvPr/>
        </p:nvPicPr>
        <p:blipFill>
          <a:blip r:embed="rId15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8674735"/>
            <a:ext cx="1905" cy="271145"/>
          </a:xfrm>
          <a:prstGeom prst="rect">
            <a:avLst/>
          </a:prstGeom>
        </p:spPr>
      </p:pic>
      <p:pic>
        <p:nvPicPr>
          <p:cNvPr id="1539" name="Image"/>
          <p:cNvPicPr>
            <a:picLocks noChangeAspect="1"/>
          </p:cNvPicPr>
          <p:nvPr/>
        </p:nvPicPr>
        <p:blipFill>
          <a:blip r:embed="rId15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8674735"/>
            <a:ext cx="635000" cy="1905"/>
          </a:xfrm>
          <a:prstGeom prst="rect">
            <a:avLst/>
          </a:prstGeom>
        </p:spPr>
      </p:pic>
      <p:pic>
        <p:nvPicPr>
          <p:cNvPr id="1540" name="Image"/>
          <p:cNvPicPr>
            <a:picLocks noChangeAspect="1"/>
          </p:cNvPicPr>
          <p:nvPr/>
        </p:nvPicPr>
        <p:blipFill>
          <a:blip r:embed="rId15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89439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67580" y="876249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12.590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41" name="Image"/>
          <p:cNvPicPr>
            <a:picLocks noChangeAspect="1"/>
          </p:cNvPicPr>
          <p:nvPr/>
        </p:nvPicPr>
        <p:blipFill>
          <a:blip r:embed="rId15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8674735"/>
            <a:ext cx="1905" cy="271145"/>
          </a:xfrm>
          <a:prstGeom prst="rect">
            <a:avLst/>
          </a:prstGeom>
        </p:spPr>
      </p:pic>
      <p:pic>
        <p:nvPicPr>
          <p:cNvPr id="1542" name="Image"/>
          <p:cNvPicPr>
            <a:picLocks noChangeAspect="1"/>
          </p:cNvPicPr>
          <p:nvPr/>
        </p:nvPicPr>
        <p:blipFill>
          <a:blip r:embed="rId15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8674735"/>
            <a:ext cx="698500" cy="1905"/>
          </a:xfrm>
          <a:prstGeom prst="rect">
            <a:avLst/>
          </a:prstGeom>
        </p:spPr>
      </p:pic>
      <p:pic>
        <p:nvPicPr>
          <p:cNvPr id="1543" name="Image"/>
          <p:cNvPicPr>
            <a:picLocks noChangeAspect="1"/>
          </p:cNvPicPr>
          <p:nvPr/>
        </p:nvPicPr>
        <p:blipFill>
          <a:blip r:embed="rId15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8943975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876249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44" name="Image"/>
          <p:cNvPicPr>
            <a:picLocks noChangeAspect="1"/>
          </p:cNvPicPr>
          <p:nvPr/>
        </p:nvPicPr>
        <p:blipFill>
          <a:blip r:embed="rId15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674735"/>
            <a:ext cx="1905" cy="271145"/>
          </a:xfrm>
          <a:prstGeom prst="rect">
            <a:avLst/>
          </a:prstGeom>
        </p:spPr>
      </p:pic>
      <p:pic>
        <p:nvPicPr>
          <p:cNvPr id="1545" name="Image"/>
          <p:cNvPicPr>
            <a:picLocks noChangeAspect="1"/>
          </p:cNvPicPr>
          <p:nvPr/>
        </p:nvPicPr>
        <p:blipFill>
          <a:blip r:embed="rId15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674735"/>
            <a:ext cx="635000" cy="1905"/>
          </a:xfrm>
          <a:prstGeom prst="rect">
            <a:avLst/>
          </a:prstGeom>
        </p:spPr>
      </p:pic>
      <p:pic>
        <p:nvPicPr>
          <p:cNvPr id="1546" name="Image"/>
          <p:cNvPicPr>
            <a:picLocks noChangeAspect="1"/>
          </p:cNvPicPr>
          <p:nvPr/>
        </p:nvPicPr>
        <p:blipFill>
          <a:blip r:embed="rId15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89439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4405" y="8762492"/>
            <a:ext cx="40626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(34.905)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47" name="Image"/>
          <p:cNvPicPr>
            <a:picLocks noChangeAspect="1"/>
          </p:cNvPicPr>
          <p:nvPr/>
        </p:nvPicPr>
        <p:blipFill>
          <a:blip r:embed="rId15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8674735"/>
            <a:ext cx="1905" cy="271145"/>
          </a:xfrm>
          <a:prstGeom prst="rect">
            <a:avLst/>
          </a:prstGeom>
        </p:spPr>
      </p:pic>
      <p:pic>
        <p:nvPicPr>
          <p:cNvPr id="1548" name="Image"/>
          <p:cNvPicPr>
            <a:picLocks noChangeAspect="1"/>
          </p:cNvPicPr>
          <p:nvPr/>
        </p:nvPicPr>
        <p:blipFill>
          <a:blip r:embed="rId15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8674735"/>
            <a:ext cx="1905" cy="271145"/>
          </a:xfrm>
          <a:prstGeom prst="rect">
            <a:avLst/>
          </a:prstGeom>
        </p:spPr>
      </p:pic>
      <p:pic>
        <p:nvPicPr>
          <p:cNvPr id="1549" name="Image"/>
          <p:cNvPicPr>
            <a:picLocks noChangeAspect="1"/>
          </p:cNvPicPr>
          <p:nvPr/>
        </p:nvPicPr>
        <p:blipFill>
          <a:blip r:embed="rId15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8674735"/>
            <a:ext cx="698500" cy="1905"/>
          </a:xfrm>
          <a:prstGeom prst="rect">
            <a:avLst/>
          </a:prstGeom>
        </p:spPr>
      </p:pic>
      <p:pic>
        <p:nvPicPr>
          <p:cNvPr id="1550" name="Image"/>
          <p:cNvPicPr>
            <a:picLocks noChangeAspect="1"/>
          </p:cNvPicPr>
          <p:nvPr/>
        </p:nvPicPr>
        <p:blipFill>
          <a:blip r:embed="rId15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8943975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43700" y="8762492"/>
            <a:ext cx="39590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178.892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51" name="Image"/>
          <p:cNvPicPr>
            <a:picLocks noChangeAspect="1"/>
          </p:cNvPicPr>
          <p:nvPr/>
        </p:nvPicPr>
        <p:blipFill>
          <a:blip r:embed="rId15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090660"/>
            <a:ext cx="1651000" cy="151130"/>
          </a:xfrm>
          <a:prstGeom prst="rect">
            <a:avLst/>
          </a:prstGeom>
        </p:spPr>
      </p:pic>
      <p:pic>
        <p:nvPicPr>
          <p:cNvPr id="1552" name="Image"/>
          <p:cNvPicPr>
            <a:picLocks noChangeAspect="1"/>
          </p:cNvPicPr>
          <p:nvPr/>
        </p:nvPicPr>
        <p:blipFill>
          <a:blip r:embed="rId15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090660"/>
            <a:ext cx="1651000" cy="151130"/>
          </a:xfrm>
          <a:prstGeom prst="rect">
            <a:avLst/>
          </a:prstGeom>
        </p:spPr>
      </p:pic>
      <p:pic>
        <p:nvPicPr>
          <p:cNvPr id="1553" name="Image"/>
          <p:cNvPicPr>
            <a:picLocks noChangeAspect="1"/>
          </p:cNvPicPr>
          <p:nvPr/>
        </p:nvPicPr>
        <p:blipFill>
          <a:blip r:embed="rId15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090660"/>
            <a:ext cx="1905" cy="151130"/>
          </a:xfrm>
          <a:prstGeom prst="rect">
            <a:avLst/>
          </a:prstGeom>
        </p:spPr>
      </p:pic>
      <p:pic>
        <p:nvPicPr>
          <p:cNvPr id="1554" name="Image"/>
          <p:cNvPicPr>
            <a:picLocks noChangeAspect="1"/>
          </p:cNvPicPr>
          <p:nvPr/>
        </p:nvPicPr>
        <p:blipFill>
          <a:blip r:embed="rId15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090660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9118727"/>
            <a:ext cx="60165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Descrizione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55" name="Image"/>
          <p:cNvPicPr>
            <a:picLocks noChangeAspect="1"/>
          </p:cNvPicPr>
          <p:nvPr/>
        </p:nvPicPr>
        <p:blipFill>
          <a:blip r:embed="rId15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090660"/>
            <a:ext cx="1270000" cy="151130"/>
          </a:xfrm>
          <a:prstGeom prst="rect">
            <a:avLst/>
          </a:prstGeom>
        </p:spPr>
      </p:pic>
      <p:pic>
        <p:nvPicPr>
          <p:cNvPr id="1556" name="Image"/>
          <p:cNvPicPr>
            <a:picLocks noChangeAspect="1"/>
          </p:cNvPicPr>
          <p:nvPr/>
        </p:nvPicPr>
        <p:blipFill>
          <a:blip r:embed="rId15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090660"/>
            <a:ext cx="1270000" cy="151130"/>
          </a:xfrm>
          <a:prstGeom prst="rect">
            <a:avLst/>
          </a:prstGeom>
        </p:spPr>
      </p:pic>
      <p:pic>
        <p:nvPicPr>
          <p:cNvPr id="1557" name="Image"/>
          <p:cNvPicPr>
            <a:picLocks noChangeAspect="1"/>
          </p:cNvPicPr>
          <p:nvPr/>
        </p:nvPicPr>
        <p:blipFill>
          <a:blip r:embed="rId15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090660"/>
            <a:ext cx="1904" cy="151130"/>
          </a:xfrm>
          <a:prstGeom prst="rect">
            <a:avLst/>
          </a:prstGeom>
        </p:spPr>
      </p:pic>
      <p:pic>
        <p:nvPicPr>
          <p:cNvPr id="1558" name="Image"/>
          <p:cNvPicPr>
            <a:picLocks noChangeAspect="1"/>
          </p:cNvPicPr>
          <p:nvPr/>
        </p:nvPicPr>
        <p:blipFill>
          <a:blip r:embed="rId15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1725" y="9090660"/>
            <a:ext cx="1905" cy="151130"/>
          </a:xfrm>
          <a:prstGeom prst="rect">
            <a:avLst/>
          </a:prstGeom>
        </p:spPr>
      </p:pic>
      <p:pic>
        <p:nvPicPr>
          <p:cNvPr id="1559" name="Image"/>
          <p:cNvPicPr>
            <a:picLocks noChangeAspect="1"/>
          </p:cNvPicPr>
          <p:nvPr/>
        </p:nvPicPr>
        <p:blipFill>
          <a:blip r:embed="rId15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09066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806700" y="9118727"/>
            <a:ext cx="40910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Importo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60" name="Image"/>
          <p:cNvPicPr>
            <a:picLocks noChangeAspect="1"/>
          </p:cNvPicPr>
          <p:nvPr/>
        </p:nvPicPr>
        <p:blipFill>
          <a:blip r:embed="rId15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241790"/>
            <a:ext cx="1905" cy="149225"/>
          </a:xfrm>
          <a:prstGeom prst="rect">
            <a:avLst/>
          </a:prstGeom>
        </p:spPr>
      </p:pic>
      <p:pic>
        <p:nvPicPr>
          <p:cNvPr id="1561" name="Image"/>
          <p:cNvPicPr>
            <a:picLocks noChangeAspect="1"/>
          </p:cNvPicPr>
          <p:nvPr/>
        </p:nvPicPr>
        <p:blipFill>
          <a:blip r:embed="rId15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241790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9269222"/>
            <a:ext cx="155250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spc="10" dirty="0">
                <a:latin typeface="Arial"/>
                <a:cs typeface="Arial"/>
              </a:rPr>
              <a:t>Riserva sopravv attive art. 55 Tuir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562" name="Image"/>
          <p:cNvPicPr>
            <a:picLocks noChangeAspect="1"/>
          </p:cNvPicPr>
          <p:nvPr/>
        </p:nvPicPr>
        <p:blipFill>
          <a:blip r:embed="rId15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241790"/>
            <a:ext cx="1904" cy="149225"/>
          </a:xfrm>
          <a:prstGeom prst="rect">
            <a:avLst/>
          </a:prstGeom>
        </p:spPr>
      </p:pic>
      <p:pic>
        <p:nvPicPr>
          <p:cNvPr id="1563" name="Image"/>
          <p:cNvPicPr>
            <a:picLocks noChangeAspect="1"/>
          </p:cNvPicPr>
          <p:nvPr/>
        </p:nvPicPr>
        <p:blipFill>
          <a:blip r:embed="rId15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1725" y="9241790"/>
            <a:ext cx="1905" cy="149225"/>
          </a:xfrm>
          <a:prstGeom prst="rect">
            <a:avLst/>
          </a:prstGeom>
        </p:spPr>
      </p:pic>
      <p:pic>
        <p:nvPicPr>
          <p:cNvPr id="1564" name="Image"/>
          <p:cNvPicPr>
            <a:picLocks noChangeAspect="1"/>
          </p:cNvPicPr>
          <p:nvPr/>
        </p:nvPicPr>
        <p:blipFill>
          <a:blip r:embed="rId15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24179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63595" y="9269222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2.092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65" name="Image"/>
          <p:cNvPicPr>
            <a:picLocks noChangeAspect="1"/>
          </p:cNvPicPr>
          <p:nvPr/>
        </p:nvPicPr>
        <p:blipFill>
          <a:blip r:embed="rId15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391015"/>
            <a:ext cx="1905" cy="149225"/>
          </a:xfrm>
          <a:prstGeom prst="rect">
            <a:avLst/>
          </a:prstGeom>
        </p:spPr>
      </p:pic>
      <p:pic>
        <p:nvPicPr>
          <p:cNvPr id="1566" name="Image"/>
          <p:cNvPicPr>
            <a:picLocks noChangeAspect="1"/>
          </p:cNvPicPr>
          <p:nvPr/>
        </p:nvPicPr>
        <p:blipFill>
          <a:blip r:embed="rId15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391015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9417812"/>
            <a:ext cx="119414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spc="10" dirty="0">
                <a:latin typeface="Arial"/>
                <a:cs typeface="Arial"/>
              </a:rPr>
              <a:t>Riserva avanzo di fusione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567" name="Image"/>
          <p:cNvPicPr>
            <a:picLocks noChangeAspect="1"/>
          </p:cNvPicPr>
          <p:nvPr/>
        </p:nvPicPr>
        <p:blipFill>
          <a:blip r:embed="rId15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391015"/>
            <a:ext cx="1904" cy="149225"/>
          </a:xfrm>
          <a:prstGeom prst="rect">
            <a:avLst/>
          </a:prstGeom>
        </p:spPr>
      </p:pic>
      <p:pic>
        <p:nvPicPr>
          <p:cNvPr id="1568" name="Image"/>
          <p:cNvPicPr>
            <a:picLocks noChangeAspect="1"/>
          </p:cNvPicPr>
          <p:nvPr/>
        </p:nvPicPr>
        <p:blipFill>
          <a:blip r:embed="rId15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1725" y="9391015"/>
            <a:ext cx="1905" cy="149225"/>
          </a:xfrm>
          <a:prstGeom prst="rect">
            <a:avLst/>
          </a:prstGeom>
        </p:spPr>
      </p:pic>
      <p:pic>
        <p:nvPicPr>
          <p:cNvPr id="1569" name="Image"/>
          <p:cNvPicPr>
            <a:picLocks noChangeAspect="1"/>
          </p:cNvPicPr>
          <p:nvPr/>
        </p:nvPicPr>
        <p:blipFill>
          <a:blip r:embed="rId15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39101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07080" y="941781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24.012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70" name="Image"/>
          <p:cNvPicPr>
            <a:picLocks noChangeAspect="1"/>
          </p:cNvPicPr>
          <p:nvPr/>
        </p:nvPicPr>
        <p:blipFill>
          <a:blip r:embed="rId15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540240"/>
            <a:ext cx="1905" cy="151130"/>
          </a:xfrm>
          <a:prstGeom prst="rect">
            <a:avLst/>
          </a:prstGeom>
        </p:spPr>
      </p:pic>
      <p:pic>
        <p:nvPicPr>
          <p:cNvPr id="1571" name="Image"/>
          <p:cNvPicPr>
            <a:picLocks noChangeAspect="1"/>
          </p:cNvPicPr>
          <p:nvPr/>
        </p:nvPicPr>
        <p:blipFill>
          <a:blip r:embed="rId15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540240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9568307"/>
            <a:ext cx="72585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spc="10" dirty="0">
                <a:latin typeface="Arial"/>
                <a:cs typeface="Arial"/>
              </a:rPr>
              <a:t>Arrotondamenti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572" name="Image"/>
          <p:cNvPicPr>
            <a:picLocks noChangeAspect="1"/>
          </p:cNvPicPr>
          <p:nvPr/>
        </p:nvPicPr>
        <p:blipFill>
          <a:blip r:embed="rId15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540240"/>
            <a:ext cx="1904" cy="151130"/>
          </a:xfrm>
          <a:prstGeom prst="rect">
            <a:avLst/>
          </a:prstGeom>
        </p:spPr>
      </p:pic>
      <p:pic>
        <p:nvPicPr>
          <p:cNvPr id="1573" name="Image"/>
          <p:cNvPicPr>
            <a:picLocks noChangeAspect="1"/>
          </p:cNvPicPr>
          <p:nvPr/>
        </p:nvPicPr>
        <p:blipFill>
          <a:blip r:embed="rId15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1725" y="9540240"/>
            <a:ext cx="1905" cy="151130"/>
          </a:xfrm>
          <a:prstGeom prst="rect">
            <a:avLst/>
          </a:prstGeom>
        </p:spPr>
      </p:pic>
      <p:pic>
        <p:nvPicPr>
          <p:cNvPr id="1574" name="Image"/>
          <p:cNvPicPr>
            <a:picLocks noChangeAspect="1"/>
          </p:cNvPicPr>
          <p:nvPr/>
        </p:nvPicPr>
        <p:blipFill>
          <a:blip r:embed="rId15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54024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561715" y="956830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75" name="Image"/>
          <p:cNvPicPr>
            <a:picLocks noChangeAspect="1"/>
          </p:cNvPicPr>
          <p:nvPr/>
        </p:nvPicPr>
        <p:blipFill>
          <a:blip r:embed="rId15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691370"/>
            <a:ext cx="1651000" cy="149225"/>
          </a:xfrm>
          <a:prstGeom prst="rect">
            <a:avLst/>
          </a:prstGeom>
        </p:spPr>
      </p:pic>
      <p:pic>
        <p:nvPicPr>
          <p:cNvPr id="1576" name="Image"/>
          <p:cNvPicPr>
            <a:picLocks noChangeAspect="1"/>
          </p:cNvPicPr>
          <p:nvPr/>
        </p:nvPicPr>
        <p:blipFill>
          <a:blip r:embed="rId15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691370"/>
            <a:ext cx="1651000" cy="149225"/>
          </a:xfrm>
          <a:prstGeom prst="rect">
            <a:avLst/>
          </a:prstGeom>
        </p:spPr>
      </p:pic>
      <p:pic>
        <p:nvPicPr>
          <p:cNvPr id="1577" name="Image"/>
          <p:cNvPicPr>
            <a:picLocks noChangeAspect="1"/>
          </p:cNvPicPr>
          <p:nvPr/>
        </p:nvPicPr>
        <p:blipFill>
          <a:blip r:embed="rId15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691370"/>
            <a:ext cx="1905" cy="149225"/>
          </a:xfrm>
          <a:prstGeom prst="rect">
            <a:avLst/>
          </a:prstGeom>
        </p:spPr>
      </p:pic>
      <p:pic>
        <p:nvPicPr>
          <p:cNvPr id="1578" name="Image"/>
          <p:cNvPicPr>
            <a:picLocks noChangeAspect="1"/>
          </p:cNvPicPr>
          <p:nvPr/>
        </p:nvPicPr>
        <p:blipFill>
          <a:blip r:embed="rId15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691370"/>
            <a:ext cx="1651000" cy="1905"/>
          </a:xfrm>
          <a:prstGeom prst="rect">
            <a:avLst/>
          </a:prstGeom>
        </p:spPr>
      </p:pic>
      <p:pic>
        <p:nvPicPr>
          <p:cNvPr id="1579" name="Image"/>
          <p:cNvPicPr>
            <a:picLocks noChangeAspect="1"/>
          </p:cNvPicPr>
          <p:nvPr/>
        </p:nvPicPr>
        <p:blipFill>
          <a:blip r:embed="rId15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838690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9718802"/>
            <a:ext cx="32731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80" name="Image"/>
          <p:cNvPicPr>
            <a:picLocks noChangeAspect="1"/>
          </p:cNvPicPr>
          <p:nvPr/>
        </p:nvPicPr>
        <p:blipFill>
          <a:blip r:embed="rId15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691370"/>
            <a:ext cx="1904" cy="149225"/>
          </a:xfrm>
          <a:prstGeom prst="rect">
            <a:avLst/>
          </a:prstGeom>
        </p:spPr>
      </p:pic>
      <p:pic>
        <p:nvPicPr>
          <p:cNvPr id="1581" name="Image"/>
          <p:cNvPicPr>
            <a:picLocks noChangeAspect="1"/>
          </p:cNvPicPr>
          <p:nvPr/>
        </p:nvPicPr>
        <p:blipFill>
          <a:blip r:embed="rId15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1725" y="9691370"/>
            <a:ext cx="1905" cy="149225"/>
          </a:xfrm>
          <a:prstGeom prst="rect">
            <a:avLst/>
          </a:prstGeom>
        </p:spPr>
      </p:pic>
      <p:pic>
        <p:nvPicPr>
          <p:cNvPr id="1582" name="Image"/>
          <p:cNvPicPr>
            <a:picLocks noChangeAspect="1"/>
          </p:cNvPicPr>
          <p:nvPr/>
        </p:nvPicPr>
        <p:blipFill>
          <a:blip r:embed="rId15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691370"/>
            <a:ext cx="1270000" cy="1905"/>
          </a:xfrm>
          <a:prstGeom prst="rect">
            <a:avLst/>
          </a:prstGeom>
        </p:spPr>
      </p:pic>
      <p:pic>
        <p:nvPicPr>
          <p:cNvPr id="1583" name="Image"/>
          <p:cNvPicPr>
            <a:picLocks noChangeAspect="1"/>
          </p:cNvPicPr>
          <p:nvPr/>
        </p:nvPicPr>
        <p:blipFill>
          <a:blip r:embed="rId15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983869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07080" y="971880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26.106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029960" y="10166985"/>
            <a:ext cx="672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Pag.2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900430" y="755713"/>
            <a:ext cx="1313878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A) PATRIMONIO NETTO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84" name="Image"/>
          <p:cNvPicPr>
            <a:picLocks noChangeAspect="1"/>
          </p:cNvPicPr>
          <p:nvPr/>
        </p:nvPicPr>
        <p:blipFill>
          <a:blip r:embed="rId1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05510"/>
            <a:ext cx="3657600" cy="182880"/>
          </a:xfrm>
          <a:prstGeom prst="rect">
            <a:avLst/>
          </a:prstGeom>
        </p:spPr>
      </p:pic>
      <p:pic>
        <p:nvPicPr>
          <p:cNvPr id="185" name="Image"/>
          <p:cNvPicPr>
            <a:picLocks noChangeAspect="1"/>
          </p:cNvPicPr>
          <p:nvPr/>
        </p:nvPicPr>
        <p:blipFill>
          <a:blip r:embed="rId1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05510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938593"/>
            <a:ext cx="58745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I - Capitale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86" name="Image"/>
          <p:cNvPicPr>
            <a:picLocks noChangeAspect="1"/>
          </p:cNvPicPr>
          <p:nvPr/>
        </p:nvPicPr>
        <p:blipFill>
          <a:blip r:embed="rId1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05510"/>
            <a:ext cx="1219200" cy="182880"/>
          </a:xfrm>
          <a:prstGeom prst="rect">
            <a:avLst/>
          </a:prstGeom>
        </p:spPr>
      </p:pic>
      <p:pic>
        <p:nvPicPr>
          <p:cNvPr id="187" name="Image"/>
          <p:cNvPicPr>
            <a:picLocks noChangeAspect="1"/>
          </p:cNvPicPr>
          <p:nvPr/>
        </p:nvPicPr>
        <p:blipFill>
          <a:blip r:embed="rId1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0551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8280" y="938593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3.585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88" name="Image"/>
          <p:cNvPicPr>
            <a:picLocks noChangeAspect="1"/>
          </p:cNvPicPr>
          <p:nvPr/>
        </p:nvPicPr>
        <p:blipFill>
          <a:blip r:embed="rId1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05510"/>
            <a:ext cx="1219200" cy="182880"/>
          </a:xfrm>
          <a:prstGeom prst="rect">
            <a:avLst/>
          </a:prstGeom>
        </p:spPr>
      </p:pic>
      <p:pic>
        <p:nvPicPr>
          <p:cNvPr id="189" name="Image"/>
          <p:cNvPicPr>
            <a:picLocks noChangeAspect="1"/>
          </p:cNvPicPr>
          <p:nvPr/>
        </p:nvPicPr>
        <p:blipFill>
          <a:blip r:embed="rId1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0551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07480" y="938593"/>
            <a:ext cx="319482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3.636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1121473"/>
            <a:ext cx="2080888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II - Riserva da soprapprezzo delle azioni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512435" y="112147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731635" y="112147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90" name="Image"/>
          <p:cNvPicPr>
            <a:picLocks noChangeAspect="1"/>
          </p:cNvPicPr>
          <p:nvPr/>
        </p:nvPicPr>
        <p:blipFill>
          <a:blip r:embed="rId1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71270"/>
            <a:ext cx="3657600" cy="182880"/>
          </a:xfrm>
          <a:prstGeom prst="rect">
            <a:avLst/>
          </a:prstGeom>
        </p:spPr>
      </p:pic>
      <p:pic>
        <p:nvPicPr>
          <p:cNvPr id="191" name="Image"/>
          <p:cNvPicPr>
            <a:picLocks noChangeAspect="1"/>
          </p:cNvPicPr>
          <p:nvPr/>
        </p:nvPicPr>
        <p:blipFill>
          <a:blip r:embed="rId1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71270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1304354"/>
            <a:ext cx="1416748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III - Riserve di rivalutazione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92" name="Image"/>
          <p:cNvPicPr>
            <a:picLocks noChangeAspect="1"/>
          </p:cNvPicPr>
          <p:nvPr/>
        </p:nvPicPr>
        <p:blipFill>
          <a:blip r:embed="rId1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1271270"/>
            <a:ext cx="1219200" cy="182880"/>
          </a:xfrm>
          <a:prstGeom prst="rect">
            <a:avLst/>
          </a:prstGeom>
        </p:spPr>
      </p:pic>
      <p:pic>
        <p:nvPicPr>
          <p:cNvPr id="193" name="Image"/>
          <p:cNvPicPr>
            <a:picLocks noChangeAspect="1"/>
          </p:cNvPicPr>
          <p:nvPr/>
        </p:nvPicPr>
        <p:blipFill>
          <a:blip r:embed="rId1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127127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12435" y="1304354"/>
            <a:ext cx="9532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94" name="Image"/>
          <p:cNvPicPr>
            <a:picLocks noChangeAspect="1"/>
          </p:cNvPicPr>
          <p:nvPr/>
        </p:nvPicPr>
        <p:blipFill>
          <a:blip r:embed="rId1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1271270"/>
            <a:ext cx="1219200" cy="182880"/>
          </a:xfrm>
          <a:prstGeom prst="rect">
            <a:avLst/>
          </a:prstGeom>
        </p:spPr>
      </p:pic>
      <p:pic>
        <p:nvPicPr>
          <p:cNvPr id="195" name="Image"/>
          <p:cNvPicPr>
            <a:picLocks noChangeAspect="1"/>
          </p:cNvPicPr>
          <p:nvPr/>
        </p:nvPicPr>
        <p:blipFill>
          <a:blip r:embed="rId1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127127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1635" y="1304354"/>
            <a:ext cx="9532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1487233"/>
            <a:ext cx="97034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IV - Riserva legale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24780" y="1487233"/>
            <a:ext cx="38361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33.599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1487233"/>
            <a:ext cx="3836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33.599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96" name="Image"/>
          <p:cNvPicPr>
            <a:picLocks noChangeAspect="1"/>
          </p:cNvPicPr>
          <p:nvPr/>
        </p:nvPicPr>
        <p:blipFill>
          <a:blip r:embed="rId1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637029"/>
            <a:ext cx="3657600" cy="182881"/>
          </a:xfrm>
          <a:prstGeom prst="rect">
            <a:avLst/>
          </a:prstGeom>
        </p:spPr>
      </p:pic>
      <p:pic>
        <p:nvPicPr>
          <p:cNvPr id="197" name="Image"/>
          <p:cNvPicPr>
            <a:picLocks noChangeAspect="1"/>
          </p:cNvPicPr>
          <p:nvPr/>
        </p:nvPicPr>
        <p:blipFill>
          <a:blip r:embed="rId1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637029"/>
            <a:ext cx="3657600" cy="182881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1670113"/>
            <a:ext cx="110434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V - Riserve statutarie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98" name="Image"/>
          <p:cNvPicPr>
            <a:picLocks noChangeAspect="1"/>
          </p:cNvPicPr>
          <p:nvPr/>
        </p:nvPicPr>
        <p:blipFill>
          <a:blip r:embed="rId1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1637029"/>
            <a:ext cx="1219200" cy="182881"/>
          </a:xfrm>
          <a:prstGeom prst="rect">
            <a:avLst/>
          </a:prstGeom>
        </p:spPr>
      </p:pic>
      <p:pic>
        <p:nvPicPr>
          <p:cNvPr id="199" name="Image"/>
          <p:cNvPicPr>
            <a:picLocks noChangeAspect="1"/>
          </p:cNvPicPr>
          <p:nvPr/>
        </p:nvPicPr>
        <p:blipFill>
          <a:blip r:embed="rId1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1637029"/>
            <a:ext cx="1219200" cy="182881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12435" y="167011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00" name="Image"/>
          <p:cNvPicPr>
            <a:picLocks noChangeAspect="1"/>
          </p:cNvPicPr>
          <p:nvPr/>
        </p:nvPicPr>
        <p:blipFill>
          <a:blip r:embed="rId2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1637029"/>
            <a:ext cx="1219200" cy="182881"/>
          </a:xfrm>
          <a:prstGeom prst="rect">
            <a:avLst/>
          </a:prstGeom>
        </p:spPr>
      </p:pic>
      <p:pic>
        <p:nvPicPr>
          <p:cNvPr id="201" name="Image"/>
          <p:cNvPicPr>
            <a:picLocks noChangeAspect="1"/>
          </p:cNvPicPr>
          <p:nvPr/>
        </p:nvPicPr>
        <p:blipFill>
          <a:blip r:embed="rId2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1637029"/>
            <a:ext cx="1219200" cy="182881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1635" y="167011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1852993"/>
            <a:ext cx="85414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VI - Altre riserve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160645" y="1852993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176.613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379845" y="1852993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189.099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02" name="Image"/>
          <p:cNvPicPr>
            <a:picLocks noChangeAspect="1"/>
          </p:cNvPicPr>
          <p:nvPr/>
        </p:nvPicPr>
        <p:blipFill>
          <a:blip r:embed="rId2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02790"/>
            <a:ext cx="3657600" cy="149225"/>
          </a:xfrm>
          <a:prstGeom prst="rect">
            <a:avLst/>
          </a:prstGeom>
        </p:spPr>
      </p:pic>
      <p:pic>
        <p:nvPicPr>
          <p:cNvPr id="203" name="Image"/>
          <p:cNvPicPr>
            <a:picLocks noChangeAspect="1"/>
          </p:cNvPicPr>
          <p:nvPr/>
        </p:nvPicPr>
        <p:blipFill>
          <a:blip r:embed="rId2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02790"/>
            <a:ext cx="3657600" cy="1492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2024443"/>
            <a:ext cx="3036584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VII - Riserva per operazioni di copertura dei flussi finanziari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4" name="Image"/>
          <p:cNvPicPr>
            <a:picLocks noChangeAspect="1"/>
          </p:cNvPicPr>
          <p:nvPr/>
        </p:nvPicPr>
        <p:blipFill>
          <a:blip r:embed="rId2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152015"/>
            <a:ext cx="3657600" cy="163194"/>
          </a:xfrm>
          <a:prstGeom prst="rect">
            <a:avLst/>
          </a:prstGeom>
        </p:spPr>
      </p:pic>
      <p:pic>
        <p:nvPicPr>
          <p:cNvPr id="205" name="Image"/>
          <p:cNvPicPr>
            <a:picLocks noChangeAspect="1"/>
          </p:cNvPicPr>
          <p:nvPr/>
        </p:nvPicPr>
        <p:blipFill>
          <a:blip r:embed="rId2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152015"/>
            <a:ext cx="3657600" cy="163194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2165413"/>
            <a:ext cx="30734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attesi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06" name="Image"/>
          <p:cNvPicPr>
            <a:picLocks noChangeAspect="1"/>
          </p:cNvPicPr>
          <p:nvPr/>
        </p:nvPicPr>
        <p:blipFill>
          <a:blip r:embed="rId2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2002790"/>
            <a:ext cx="1219200" cy="312419"/>
          </a:xfrm>
          <a:prstGeom prst="rect">
            <a:avLst/>
          </a:prstGeom>
        </p:spPr>
      </p:pic>
      <p:pic>
        <p:nvPicPr>
          <p:cNvPr id="207" name="Image"/>
          <p:cNvPicPr>
            <a:picLocks noChangeAspect="1"/>
          </p:cNvPicPr>
          <p:nvPr/>
        </p:nvPicPr>
        <p:blipFill>
          <a:blip r:embed="rId2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2002790"/>
            <a:ext cx="1219200" cy="312419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12435" y="210064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08" name="Image"/>
          <p:cNvPicPr>
            <a:picLocks noChangeAspect="1"/>
          </p:cNvPicPr>
          <p:nvPr/>
        </p:nvPicPr>
        <p:blipFill>
          <a:blip r:embed="rId2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2002790"/>
            <a:ext cx="1219200" cy="312419"/>
          </a:xfrm>
          <a:prstGeom prst="rect">
            <a:avLst/>
          </a:prstGeom>
        </p:spPr>
      </p:pic>
      <p:pic>
        <p:nvPicPr>
          <p:cNvPr id="209" name="Image"/>
          <p:cNvPicPr>
            <a:picLocks noChangeAspect="1"/>
          </p:cNvPicPr>
          <p:nvPr/>
        </p:nvPicPr>
        <p:blipFill>
          <a:blip r:embed="rId2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2002790"/>
            <a:ext cx="1219200" cy="312419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1635" y="210064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2348293"/>
            <a:ext cx="1750127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VIII - Utili (perdite) portati a nuovo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512435" y="234829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731635" y="234829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10" name="Image"/>
          <p:cNvPicPr>
            <a:picLocks noChangeAspect="1"/>
          </p:cNvPicPr>
          <p:nvPr/>
        </p:nvPicPr>
        <p:blipFill>
          <a:blip r:embed="rId2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498090"/>
            <a:ext cx="3657600" cy="182880"/>
          </a:xfrm>
          <a:prstGeom prst="rect">
            <a:avLst/>
          </a:prstGeom>
        </p:spPr>
      </p:pic>
      <p:pic>
        <p:nvPicPr>
          <p:cNvPr id="211" name="Image"/>
          <p:cNvPicPr>
            <a:picLocks noChangeAspect="1"/>
          </p:cNvPicPr>
          <p:nvPr/>
        </p:nvPicPr>
        <p:blipFill>
          <a:blip r:embed="rId2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498090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2531173"/>
            <a:ext cx="161805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IX - Utile (perdita) dell'esercizio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12" name="Image"/>
          <p:cNvPicPr>
            <a:picLocks noChangeAspect="1"/>
          </p:cNvPicPr>
          <p:nvPr/>
        </p:nvPicPr>
        <p:blipFill>
          <a:blip r:embed="rId2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2498090"/>
            <a:ext cx="1219200" cy="182880"/>
          </a:xfrm>
          <a:prstGeom prst="rect">
            <a:avLst/>
          </a:prstGeom>
        </p:spPr>
      </p:pic>
      <p:pic>
        <p:nvPicPr>
          <p:cNvPr id="213" name="Image"/>
          <p:cNvPicPr>
            <a:picLocks noChangeAspect="1"/>
          </p:cNvPicPr>
          <p:nvPr/>
        </p:nvPicPr>
        <p:blipFill>
          <a:blip r:embed="rId2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249809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48580" y="2531173"/>
            <a:ext cx="45972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(34.905)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14" name="Image"/>
          <p:cNvPicPr>
            <a:picLocks noChangeAspect="1"/>
          </p:cNvPicPr>
          <p:nvPr/>
        </p:nvPicPr>
        <p:blipFill>
          <a:blip r:embed="rId2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2498090"/>
            <a:ext cx="1219200" cy="182880"/>
          </a:xfrm>
          <a:prstGeom prst="rect">
            <a:avLst/>
          </a:prstGeom>
        </p:spPr>
      </p:pic>
      <p:pic>
        <p:nvPicPr>
          <p:cNvPr id="215" name="Image"/>
          <p:cNvPicPr>
            <a:picLocks noChangeAspect="1"/>
          </p:cNvPicPr>
          <p:nvPr/>
        </p:nvPicPr>
        <p:blipFill>
          <a:blip r:embed="rId2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249809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67780" y="2531173"/>
            <a:ext cx="459728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(12.487)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2714053"/>
            <a:ext cx="2675328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X - Riserva negativa per azioni proprie in portafoglio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512435" y="271405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731635" y="271405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16" name="Image"/>
          <p:cNvPicPr>
            <a:picLocks noChangeAspect="1"/>
          </p:cNvPicPr>
          <p:nvPr/>
        </p:nvPicPr>
        <p:blipFill>
          <a:blip r:embed="rId2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863850"/>
            <a:ext cx="3657600" cy="182880"/>
          </a:xfrm>
          <a:prstGeom prst="rect">
            <a:avLst/>
          </a:prstGeom>
        </p:spPr>
      </p:pic>
      <p:pic>
        <p:nvPicPr>
          <p:cNvPr id="217" name="Image"/>
          <p:cNvPicPr>
            <a:picLocks noChangeAspect="1"/>
          </p:cNvPicPr>
          <p:nvPr/>
        </p:nvPicPr>
        <p:blipFill>
          <a:blip r:embed="rId2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863850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2896933"/>
            <a:ext cx="139253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patrimonio netto (A)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18" name="Image"/>
          <p:cNvPicPr>
            <a:picLocks noChangeAspect="1"/>
          </p:cNvPicPr>
          <p:nvPr/>
        </p:nvPicPr>
        <p:blipFill>
          <a:blip r:embed="rId2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2863850"/>
            <a:ext cx="1219200" cy="182880"/>
          </a:xfrm>
          <a:prstGeom prst="rect">
            <a:avLst/>
          </a:prstGeom>
        </p:spPr>
      </p:pic>
      <p:pic>
        <p:nvPicPr>
          <p:cNvPr id="219" name="Image"/>
          <p:cNvPicPr>
            <a:picLocks noChangeAspect="1"/>
          </p:cNvPicPr>
          <p:nvPr/>
        </p:nvPicPr>
        <p:blipFill>
          <a:blip r:embed="rId2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286385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2896933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178.892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20" name="Image"/>
          <p:cNvPicPr>
            <a:picLocks noChangeAspect="1"/>
          </p:cNvPicPr>
          <p:nvPr/>
        </p:nvPicPr>
        <p:blipFill>
          <a:blip r:embed="rId2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2863850"/>
            <a:ext cx="1219200" cy="182880"/>
          </a:xfrm>
          <a:prstGeom prst="rect">
            <a:avLst/>
          </a:prstGeom>
        </p:spPr>
      </p:pic>
      <p:pic>
        <p:nvPicPr>
          <p:cNvPr id="221" name="Image"/>
          <p:cNvPicPr>
            <a:picLocks noChangeAspect="1"/>
          </p:cNvPicPr>
          <p:nvPr/>
        </p:nvPicPr>
        <p:blipFill>
          <a:blip r:embed="rId2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286385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2896933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213.847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3079813"/>
            <a:ext cx="172029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B) FONDI PER RISCHI E ONERI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512435" y="307981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731635" y="307981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22" name="Image"/>
          <p:cNvPicPr>
            <a:picLocks noChangeAspect="1"/>
          </p:cNvPicPr>
          <p:nvPr/>
        </p:nvPicPr>
        <p:blipFill>
          <a:blip r:embed="rId2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29609"/>
            <a:ext cx="3657600" cy="149225"/>
          </a:xfrm>
          <a:prstGeom prst="rect">
            <a:avLst/>
          </a:prstGeom>
        </p:spPr>
      </p:pic>
      <p:pic>
        <p:nvPicPr>
          <p:cNvPr id="223" name="Image"/>
          <p:cNvPicPr>
            <a:picLocks noChangeAspect="1"/>
          </p:cNvPicPr>
          <p:nvPr/>
        </p:nvPicPr>
        <p:blipFill>
          <a:blip r:embed="rId2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29609"/>
            <a:ext cx="3657600" cy="1492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3251263"/>
            <a:ext cx="279660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C) TRATTAMENTO DI FINE RAPPORTO DI LAVORO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24" name="Image"/>
          <p:cNvPicPr>
            <a:picLocks noChangeAspect="1"/>
          </p:cNvPicPr>
          <p:nvPr/>
        </p:nvPicPr>
        <p:blipFill>
          <a:blip r:embed="rId2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78834"/>
            <a:ext cx="3657600" cy="164465"/>
          </a:xfrm>
          <a:prstGeom prst="rect">
            <a:avLst/>
          </a:prstGeom>
        </p:spPr>
      </p:pic>
      <p:pic>
        <p:nvPicPr>
          <p:cNvPr id="225" name="Image"/>
          <p:cNvPicPr>
            <a:picLocks noChangeAspect="1"/>
          </p:cNvPicPr>
          <p:nvPr/>
        </p:nvPicPr>
        <p:blipFill>
          <a:blip r:embed="rId2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78834"/>
            <a:ext cx="3657600" cy="16446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3392233"/>
            <a:ext cx="867468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SUBORDINATO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26" name="Image"/>
          <p:cNvPicPr>
            <a:picLocks noChangeAspect="1"/>
          </p:cNvPicPr>
          <p:nvPr/>
        </p:nvPicPr>
        <p:blipFill>
          <a:blip r:embed="rId2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3229609"/>
            <a:ext cx="1219200" cy="313690"/>
          </a:xfrm>
          <a:prstGeom prst="rect">
            <a:avLst/>
          </a:prstGeom>
        </p:spPr>
      </p:pic>
      <p:pic>
        <p:nvPicPr>
          <p:cNvPr id="227" name="Image"/>
          <p:cNvPicPr>
            <a:picLocks noChangeAspect="1"/>
          </p:cNvPicPr>
          <p:nvPr/>
        </p:nvPicPr>
        <p:blipFill>
          <a:blip r:embed="rId2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3229609"/>
            <a:ext cx="1219200" cy="31369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3327463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145.181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28" name="Image"/>
          <p:cNvPicPr>
            <a:picLocks noChangeAspect="1"/>
          </p:cNvPicPr>
          <p:nvPr/>
        </p:nvPicPr>
        <p:blipFill>
          <a:blip r:embed="rId2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3229609"/>
            <a:ext cx="1219200" cy="313690"/>
          </a:xfrm>
          <a:prstGeom prst="rect">
            <a:avLst/>
          </a:prstGeom>
        </p:spPr>
      </p:pic>
      <p:pic>
        <p:nvPicPr>
          <p:cNvPr id="229" name="Image"/>
          <p:cNvPicPr>
            <a:picLocks noChangeAspect="1"/>
          </p:cNvPicPr>
          <p:nvPr/>
        </p:nvPicPr>
        <p:blipFill>
          <a:blip r:embed="rId2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3229609"/>
            <a:ext cx="1219200" cy="31369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3327463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126.823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3575113"/>
            <a:ext cx="551234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D) DEBITI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30" name="Image"/>
          <p:cNvPicPr>
            <a:picLocks noChangeAspect="1"/>
          </p:cNvPicPr>
          <p:nvPr/>
        </p:nvPicPr>
        <p:blipFill>
          <a:blip r:embed="rId2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726179"/>
            <a:ext cx="3657600" cy="182880"/>
          </a:xfrm>
          <a:prstGeom prst="rect">
            <a:avLst/>
          </a:prstGeom>
        </p:spPr>
      </p:pic>
      <p:pic>
        <p:nvPicPr>
          <p:cNvPr id="231" name="Image"/>
          <p:cNvPicPr>
            <a:picLocks noChangeAspect="1"/>
          </p:cNvPicPr>
          <p:nvPr/>
        </p:nvPicPr>
        <p:blipFill>
          <a:blip r:embed="rId2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726179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3757993"/>
            <a:ext cx="184671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Esigibili entro l'esercizio successivo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2" name="Image"/>
          <p:cNvPicPr>
            <a:picLocks noChangeAspect="1"/>
          </p:cNvPicPr>
          <p:nvPr/>
        </p:nvPicPr>
        <p:blipFill>
          <a:blip r:embed="rId2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3726179"/>
            <a:ext cx="1219200" cy="182880"/>
          </a:xfrm>
          <a:prstGeom prst="rect">
            <a:avLst/>
          </a:prstGeom>
        </p:spPr>
      </p:pic>
      <p:pic>
        <p:nvPicPr>
          <p:cNvPr id="233" name="Image"/>
          <p:cNvPicPr>
            <a:picLocks noChangeAspect="1"/>
          </p:cNvPicPr>
          <p:nvPr/>
        </p:nvPicPr>
        <p:blipFill>
          <a:blip r:embed="rId2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3726179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24780" y="3757993"/>
            <a:ext cx="38361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91.744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34" name="Image"/>
          <p:cNvPicPr>
            <a:picLocks noChangeAspect="1"/>
          </p:cNvPicPr>
          <p:nvPr/>
        </p:nvPicPr>
        <p:blipFill>
          <a:blip r:embed="rId2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3726179"/>
            <a:ext cx="1219200" cy="182880"/>
          </a:xfrm>
          <a:prstGeom prst="rect">
            <a:avLst/>
          </a:prstGeom>
        </p:spPr>
      </p:pic>
      <p:pic>
        <p:nvPicPr>
          <p:cNvPr id="235" name="Image"/>
          <p:cNvPicPr>
            <a:picLocks noChangeAspect="1"/>
          </p:cNvPicPr>
          <p:nvPr/>
        </p:nvPicPr>
        <p:blipFill>
          <a:blip r:embed="rId2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3726179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43980" y="3757993"/>
            <a:ext cx="3836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98.437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3940873"/>
            <a:ext cx="84834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debiti (D)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24780" y="3940873"/>
            <a:ext cx="38361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91.744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3940873"/>
            <a:ext cx="3836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98.437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36" name="Image"/>
          <p:cNvPicPr>
            <a:picLocks noChangeAspect="1"/>
          </p:cNvPicPr>
          <p:nvPr/>
        </p:nvPicPr>
        <p:blipFill>
          <a:blip r:embed="rId2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091940"/>
            <a:ext cx="3657600" cy="182880"/>
          </a:xfrm>
          <a:prstGeom prst="rect">
            <a:avLst/>
          </a:prstGeom>
        </p:spPr>
      </p:pic>
      <p:pic>
        <p:nvPicPr>
          <p:cNvPr id="237" name="Image"/>
          <p:cNvPicPr>
            <a:picLocks noChangeAspect="1"/>
          </p:cNvPicPr>
          <p:nvPr/>
        </p:nvPicPr>
        <p:blipFill>
          <a:blip r:embed="rId2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091940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4123753"/>
            <a:ext cx="119766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E) RATEI E RISCONTI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38" name="Image"/>
          <p:cNvPicPr>
            <a:picLocks noChangeAspect="1"/>
          </p:cNvPicPr>
          <p:nvPr/>
        </p:nvPicPr>
        <p:blipFill>
          <a:blip r:embed="rId2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4091940"/>
            <a:ext cx="1219200" cy="182880"/>
          </a:xfrm>
          <a:prstGeom prst="rect">
            <a:avLst/>
          </a:prstGeom>
        </p:spPr>
      </p:pic>
      <p:pic>
        <p:nvPicPr>
          <p:cNvPr id="239" name="Image"/>
          <p:cNvPicPr>
            <a:picLocks noChangeAspect="1"/>
          </p:cNvPicPr>
          <p:nvPr/>
        </p:nvPicPr>
        <p:blipFill>
          <a:blip r:embed="rId2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409194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4123753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153.476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40" name="Image"/>
          <p:cNvPicPr>
            <a:picLocks noChangeAspect="1"/>
          </p:cNvPicPr>
          <p:nvPr/>
        </p:nvPicPr>
        <p:blipFill>
          <a:blip r:embed="rId2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4091940"/>
            <a:ext cx="1219200" cy="182880"/>
          </a:xfrm>
          <a:prstGeom prst="rect">
            <a:avLst/>
          </a:prstGeom>
        </p:spPr>
      </p:pic>
      <p:pic>
        <p:nvPicPr>
          <p:cNvPr id="241" name="Image"/>
          <p:cNvPicPr>
            <a:picLocks noChangeAspect="1"/>
          </p:cNvPicPr>
          <p:nvPr/>
        </p:nvPicPr>
        <p:blipFill>
          <a:blip r:embed="rId2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409194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4123753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159.916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306633"/>
            <a:ext cx="1007817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PASSIVO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160645" y="4306633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569.293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379845" y="4306633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599.023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42" name="Image"/>
          <p:cNvPicPr>
            <a:picLocks noChangeAspect="1"/>
          </p:cNvPicPr>
          <p:nvPr/>
        </p:nvPicPr>
        <p:blipFill>
          <a:blip r:embed="rId2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819015"/>
            <a:ext cx="3657600" cy="182880"/>
          </a:xfrm>
          <a:prstGeom prst="rect">
            <a:avLst/>
          </a:prstGeom>
        </p:spPr>
      </p:pic>
      <p:pic>
        <p:nvPicPr>
          <p:cNvPr id="243" name="Image"/>
          <p:cNvPicPr>
            <a:picLocks noChangeAspect="1"/>
          </p:cNvPicPr>
          <p:nvPr/>
        </p:nvPicPr>
        <p:blipFill>
          <a:blip r:embed="rId2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81901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2630" y="4851464"/>
            <a:ext cx="119194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b="1" spc="10" dirty="0">
                <a:latin typeface="Arial"/>
                <a:cs typeface="Arial"/>
              </a:rPr>
              <a:t>CONTO ECONOMICO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44" name="Image"/>
          <p:cNvPicPr>
            <a:picLocks noChangeAspect="1"/>
          </p:cNvPicPr>
          <p:nvPr/>
        </p:nvPicPr>
        <p:blipFill>
          <a:blip r:embed="rId2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4819015"/>
            <a:ext cx="1219200" cy="182880"/>
          </a:xfrm>
          <a:prstGeom prst="rect">
            <a:avLst/>
          </a:prstGeom>
        </p:spPr>
      </p:pic>
      <p:pic>
        <p:nvPicPr>
          <p:cNvPr id="245" name="Image"/>
          <p:cNvPicPr>
            <a:picLocks noChangeAspect="1"/>
          </p:cNvPicPr>
          <p:nvPr/>
        </p:nvPicPr>
        <p:blipFill>
          <a:blip r:embed="rId2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481901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88560" y="4851464"/>
            <a:ext cx="61982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b="1" spc="10" dirty="0">
                <a:latin typeface="Arial"/>
                <a:cs typeface="Arial"/>
              </a:rPr>
              <a:t>31-12-2019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46" name="Image"/>
          <p:cNvPicPr>
            <a:picLocks noChangeAspect="1"/>
          </p:cNvPicPr>
          <p:nvPr/>
        </p:nvPicPr>
        <p:blipFill>
          <a:blip r:embed="rId2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4819015"/>
            <a:ext cx="1219200" cy="182880"/>
          </a:xfrm>
          <a:prstGeom prst="rect">
            <a:avLst/>
          </a:prstGeom>
        </p:spPr>
      </p:pic>
      <p:pic>
        <p:nvPicPr>
          <p:cNvPr id="247" name="Image"/>
          <p:cNvPicPr>
            <a:picLocks noChangeAspect="1"/>
          </p:cNvPicPr>
          <p:nvPr/>
        </p:nvPicPr>
        <p:blipFill>
          <a:blip r:embed="rId2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481901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207760" y="4851464"/>
            <a:ext cx="619827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b="1" spc="10" dirty="0">
                <a:latin typeface="Arial"/>
                <a:cs typeface="Arial"/>
              </a:rPr>
              <a:t>31-12-2018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5034343"/>
            <a:ext cx="1828868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A) VALORE DELLA PRODUZIONE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48" name="Image"/>
          <p:cNvPicPr>
            <a:picLocks noChangeAspect="1"/>
          </p:cNvPicPr>
          <p:nvPr/>
        </p:nvPicPr>
        <p:blipFill>
          <a:blip r:embed="rId2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184775"/>
            <a:ext cx="3657600" cy="182880"/>
          </a:xfrm>
          <a:prstGeom prst="rect">
            <a:avLst/>
          </a:prstGeom>
        </p:spPr>
      </p:pic>
      <p:pic>
        <p:nvPicPr>
          <p:cNvPr id="249" name="Image"/>
          <p:cNvPicPr>
            <a:picLocks noChangeAspect="1"/>
          </p:cNvPicPr>
          <p:nvPr/>
        </p:nvPicPr>
        <p:blipFill>
          <a:blip r:embed="rId2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18477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5217223"/>
            <a:ext cx="211584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1) Ricavi delle vendite e delle prestazioni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0" name="Image"/>
          <p:cNvPicPr>
            <a:picLocks noChangeAspect="1"/>
          </p:cNvPicPr>
          <p:nvPr/>
        </p:nvPicPr>
        <p:blipFill>
          <a:blip r:embed="rId2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5184775"/>
            <a:ext cx="1219200" cy="182880"/>
          </a:xfrm>
          <a:prstGeom prst="rect">
            <a:avLst/>
          </a:prstGeom>
        </p:spPr>
      </p:pic>
      <p:pic>
        <p:nvPicPr>
          <p:cNvPr id="251" name="Image"/>
          <p:cNvPicPr>
            <a:picLocks noChangeAspect="1"/>
          </p:cNvPicPr>
          <p:nvPr/>
        </p:nvPicPr>
        <p:blipFill>
          <a:blip r:embed="rId2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518477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5217223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606.824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52" name="Image"/>
          <p:cNvPicPr>
            <a:picLocks noChangeAspect="1"/>
          </p:cNvPicPr>
          <p:nvPr/>
        </p:nvPicPr>
        <p:blipFill>
          <a:blip r:embed="rId2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5184775"/>
            <a:ext cx="1219200" cy="182880"/>
          </a:xfrm>
          <a:prstGeom prst="rect">
            <a:avLst/>
          </a:prstGeom>
        </p:spPr>
      </p:pic>
      <p:pic>
        <p:nvPicPr>
          <p:cNvPr id="253" name="Image"/>
          <p:cNvPicPr>
            <a:picLocks noChangeAspect="1"/>
          </p:cNvPicPr>
          <p:nvPr/>
        </p:nvPicPr>
        <p:blipFill>
          <a:blip r:embed="rId2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518477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5217223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643.172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5388673"/>
            <a:ext cx="2814317" cy="399974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2), 3) Variazione delle rimanenze di prodotti in corso di</a:t>
            </a:r>
            <a:endParaRPr sz="800">
              <a:latin typeface="Arial"/>
              <a:cs typeface="Arial"/>
            </a:endParaRPr>
          </a:p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lavorazione, semilavorati e finiti e dei lavori in corso su</a:t>
            </a:r>
            <a:endParaRPr sz="800">
              <a:latin typeface="Arial"/>
              <a:cs typeface="Arial"/>
            </a:endParaRPr>
          </a:p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ordinazione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12080" y="5531548"/>
            <a:ext cx="3962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(2.141)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31280" y="5531548"/>
            <a:ext cx="396222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(1.097)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54" name="Image"/>
          <p:cNvPicPr>
            <a:picLocks noChangeAspect="1"/>
          </p:cNvPicPr>
          <p:nvPr/>
        </p:nvPicPr>
        <p:blipFill>
          <a:blip r:embed="rId2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10885"/>
            <a:ext cx="3657600" cy="149225"/>
          </a:xfrm>
          <a:prstGeom prst="rect">
            <a:avLst/>
          </a:prstGeom>
        </p:spPr>
      </p:pic>
      <p:pic>
        <p:nvPicPr>
          <p:cNvPr id="255" name="Image"/>
          <p:cNvPicPr>
            <a:picLocks noChangeAspect="1"/>
          </p:cNvPicPr>
          <p:nvPr/>
        </p:nvPicPr>
        <p:blipFill>
          <a:blip r:embed="rId2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10885"/>
            <a:ext cx="3657600" cy="1492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5832539"/>
            <a:ext cx="2647942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2) Variazione delle rimanenze di prodotti in corso di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6" name="Image"/>
          <p:cNvPicPr>
            <a:picLocks noChangeAspect="1"/>
          </p:cNvPicPr>
          <p:nvPr/>
        </p:nvPicPr>
        <p:blipFill>
          <a:blip r:embed="rId2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960110"/>
            <a:ext cx="3657600" cy="163195"/>
          </a:xfrm>
          <a:prstGeom prst="rect">
            <a:avLst/>
          </a:prstGeom>
        </p:spPr>
      </p:pic>
      <p:pic>
        <p:nvPicPr>
          <p:cNvPr id="257" name="Image"/>
          <p:cNvPicPr>
            <a:picLocks noChangeAspect="1"/>
          </p:cNvPicPr>
          <p:nvPr/>
        </p:nvPicPr>
        <p:blipFill>
          <a:blip r:embed="rId2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960110"/>
            <a:ext cx="3657600" cy="16319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5973508"/>
            <a:ext cx="163004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lavorazione, semilavorati e finiti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8" name="Image"/>
          <p:cNvPicPr>
            <a:picLocks noChangeAspect="1"/>
          </p:cNvPicPr>
          <p:nvPr/>
        </p:nvPicPr>
        <p:blipFill>
          <a:blip r:embed="rId2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5810885"/>
            <a:ext cx="1219200" cy="312420"/>
          </a:xfrm>
          <a:prstGeom prst="rect">
            <a:avLst/>
          </a:prstGeom>
        </p:spPr>
      </p:pic>
      <p:pic>
        <p:nvPicPr>
          <p:cNvPr id="259" name="Image"/>
          <p:cNvPicPr>
            <a:picLocks noChangeAspect="1"/>
          </p:cNvPicPr>
          <p:nvPr/>
        </p:nvPicPr>
        <p:blipFill>
          <a:blip r:embed="rId2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5810885"/>
            <a:ext cx="1219200" cy="3124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12080" y="5908739"/>
            <a:ext cx="396221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(1.813)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60" name="Image"/>
          <p:cNvPicPr>
            <a:picLocks noChangeAspect="1"/>
          </p:cNvPicPr>
          <p:nvPr/>
        </p:nvPicPr>
        <p:blipFill>
          <a:blip r:embed="rId2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5810885"/>
            <a:ext cx="1219200" cy="312420"/>
          </a:xfrm>
          <a:prstGeom prst="rect">
            <a:avLst/>
          </a:prstGeom>
        </p:spPr>
      </p:pic>
      <p:pic>
        <p:nvPicPr>
          <p:cNvPr id="261" name="Image"/>
          <p:cNvPicPr>
            <a:picLocks noChangeAspect="1"/>
          </p:cNvPicPr>
          <p:nvPr/>
        </p:nvPicPr>
        <p:blipFill>
          <a:blip r:embed="rId2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5810885"/>
            <a:ext cx="1219200" cy="3124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31280" y="5908739"/>
            <a:ext cx="396222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(1.090)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256030" y="6156389"/>
            <a:ext cx="2314037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3) Variazioni di lavori in corso su ordinazione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308600" y="6156389"/>
            <a:ext cx="29970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(328)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655435" y="6156389"/>
            <a:ext cx="172067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(7)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62" name="Image"/>
          <p:cNvPicPr>
            <a:picLocks noChangeAspect="1"/>
          </p:cNvPicPr>
          <p:nvPr/>
        </p:nvPicPr>
        <p:blipFill>
          <a:blip r:embed="rId2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306185"/>
            <a:ext cx="3657600" cy="182880"/>
          </a:xfrm>
          <a:prstGeom prst="rect">
            <a:avLst/>
          </a:prstGeom>
        </p:spPr>
      </p:pic>
      <p:pic>
        <p:nvPicPr>
          <p:cNvPr id="263" name="Image"/>
          <p:cNvPicPr>
            <a:picLocks noChangeAspect="1"/>
          </p:cNvPicPr>
          <p:nvPr/>
        </p:nvPicPr>
        <p:blipFill>
          <a:blip r:embed="rId2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30618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6339268"/>
            <a:ext cx="254440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4) Incrementi di immobilizzazioni per lavori interni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64" name="Image"/>
          <p:cNvPicPr>
            <a:picLocks noChangeAspect="1"/>
          </p:cNvPicPr>
          <p:nvPr/>
        </p:nvPicPr>
        <p:blipFill>
          <a:blip r:embed="rId2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6306185"/>
            <a:ext cx="1219200" cy="182880"/>
          </a:xfrm>
          <a:prstGeom prst="rect">
            <a:avLst/>
          </a:prstGeom>
        </p:spPr>
      </p:pic>
      <p:pic>
        <p:nvPicPr>
          <p:cNvPr id="265" name="Image"/>
          <p:cNvPicPr>
            <a:picLocks noChangeAspect="1"/>
          </p:cNvPicPr>
          <p:nvPr/>
        </p:nvPicPr>
        <p:blipFill>
          <a:blip r:embed="rId2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630618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12435" y="6339268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66" name="Image"/>
          <p:cNvPicPr>
            <a:picLocks noChangeAspect="1"/>
          </p:cNvPicPr>
          <p:nvPr/>
        </p:nvPicPr>
        <p:blipFill>
          <a:blip r:embed="rId2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6306185"/>
            <a:ext cx="1219200" cy="182880"/>
          </a:xfrm>
          <a:prstGeom prst="rect">
            <a:avLst/>
          </a:prstGeom>
        </p:spPr>
      </p:pic>
      <p:pic>
        <p:nvPicPr>
          <p:cNvPr id="267" name="Image"/>
          <p:cNvPicPr>
            <a:picLocks noChangeAspect="1"/>
          </p:cNvPicPr>
          <p:nvPr/>
        </p:nvPicPr>
        <p:blipFill>
          <a:blip r:embed="rId2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630618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07480" y="6339268"/>
            <a:ext cx="319482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1.386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6522149"/>
            <a:ext cx="1200138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5) Altri ricavi e proventi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68" name="Image"/>
          <p:cNvPicPr>
            <a:picLocks noChangeAspect="1"/>
          </p:cNvPicPr>
          <p:nvPr/>
        </p:nvPicPr>
        <p:blipFill>
          <a:blip r:embed="rId2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671945"/>
            <a:ext cx="3657600" cy="182880"/>
          </a:xfrm>
          <a:prstGeom prst="rect">
            <a:avLst/>
          </a:prstGeom>
        </p:spPr>
      </p:pic>
      <p:pic>
        <p:nvPicPr>
          <p:cNvPr id="269" name="Image"/>
          <p:cNvPicPr>
            <a:picLocks noChangeAspect="1"/>
          </p:cNvPicPr>
          <p:nvPr/>
        </p:nvPicPr>
        <p:blipFill>
          <a:blip r:embed="rId2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67194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6705028"/>
            <a:ext cx="144532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Contributi in conto esercizio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70" name="Image"/>
          <p:cNvPicPr>
            <a:picLocks noChangeAspect="1"/>
          </p:cNvPicPr>
          <p:nvPr/>
        </p:nvPicPr>
        <p:blipFill>
          <a:blip r:embed="rId2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6671945"/>
            <a:ext cx="1219200" cy="182880"/>
          </a:xfrm>
          <a:prstGeom prst="rect">
            <a:avLst/>
          </a:prstGeom>
        </p:spPr>
      </p:pic>
      <p:pic>
        <p:nvPicPr>
          <p:cNvPr id="271" name="Image"/>
          <p:cNvPicPr>
            <a:picLocks noChangeAspect="1"/>
          </p:cNvPicPr>
          <p:nvPr/>
        </p:nvPicPr>
        <p:blipFill>
          <a:blip r:embed="rId2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667194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8280" y="6705028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6.668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72" name="Image"/>
          <p:cNvPicPr>
            <a:picLocks noChangeAspect="1"/>
          </p:cNvPicPr>
          <p:nvPr/>
        </p:nvPicPr>
        <p:blipFill>
          <a:blip r:embed="rId2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6671945"/>
            <a:ext cx="1219200" cy="182880"/>
          </a:xfrm>
          <a:prstGeom prst="rect">
            <a:avLst/>
          </a:prstGeom>
        </p:spPr>
      </p:pic>
      <p:pic>
        <p:nvPicPr>
          <p:cNvPr id="273" name="Image"/>
          <p:cNvPicPr>
            <a:picLocks noChangeAspect="1"/>
          </p:cNvPicPr>
          <p:nvPr/>
        </p:nvPicPr>
        <p:blipFill>
          <a:blip r:embed="rId2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667194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07480" y="6705028"/>
            <a:ext cx="319482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7.591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256030" y="6887908"/>
            <a:ext cx="229240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Altri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24780" y="6887908"/>
            <a:ext cx="38361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13.122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6887908"/>
            <a:ext cx="3836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18.864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74" name="Image"/>
          <p:cNvPicPr>
            <a:picLocks noChangeAspect="1"/>
          </p:cNvPicPr>
          <p:nvPr/>
        </p:nvPicPr>
        <p:blipFill>
          <a:blip r:embed="rId2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037705"/>
            <a:ext cx="3657600" cy="182880"/>
          </a:xfrm>
          <a:prstGeom prst="rect">
            <a:avLst/>
          </a:prstGeom>
        </p:spPr>
      </p:pic>
      <p:pic>
        <p:nvPicPr>
          <p:cNvPr id="275" name="Image"/>
          <p:cNvPicPr>
            <a:picLocks noChangeAspect="1"/>
          </p:cNvPicPr>
          <p:nvPr/>
        </p:nvPicPr>
        <p:blipFill>
          <a:blip r:embed="rId2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03770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7070789"/>
            <a:ext cx="14046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altri ricavi e proventi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76" name="Image"/>
          <p:cNvPicPr>
            <a:picLocks noChangeAspect="1"/>
          </p:cNvPicPr>
          <p:nvPr/>
        </p:nvPicPr>
        <p:blipFill>
          <a:blip r:embed="rId2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037705"/>
            <a:ext cx="1219200" cy="182880"/>
          </a:xfrm>
          <a:prstGeom prst="rect">
            <a:avLst/>
          </a:prstGeom>
        </p:spPr>
      </p:pic>
      <p:pic>
        <p:nvPicPr>
          <p:cNvPr id="277" name="Image"/>
          <p:cNvPicPr>
            <a:picLocks noChangeAspect="1"/>
          </p:cNvPicPr>
          <p:nvPr/>
        </p:nvPicPr>
        <p:blipFill>
          <a:blip r:embed="rId2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03770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24780" y="7070789"/>
            <a:ext cx="38361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19.790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78" name="Image"/>
          <p:cNvPicPr>
            <a:picLocks noChangeAspect="1"/>
          </p:cNvPicPr>
          <p:nvPr/>
        </p:nvPicPr>
        <p:blipFill>
          <a:blip r:embed="rId2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037705"/>
            <a:ext cx="1219200" cy="182880"/>
          </a:xfrm>
          <a:prstGeom prst="rect">
            <a:avLst/>
          </a:prstGeom>
        </p:spPr>
      </p:pic>
      <p:pic>
        <p:nvPicPr>
          <p:cNvPr id="279" name="Image"/>
          <p:cNvPicPr>
            <a:picLocks noChangeAspect="1"/>
          </p:cNvPicPr>
          <p:nvPr/>
        </p:nvPicPr>
        <p:blipFill>
          <a:blip r:embed="rId2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03770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43980" y="7070789"/>
            <a:ext cx="3836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26.455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7253669"/>
            <a:ext cx="1570424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Totale valore della produzione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160645" y="7253669"/>
            <a:ext cx="44711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624.473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379845" y="7253669"/>
            <a:ext cx="447121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669.916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80" name="Image"/>
          <p:cNvPicPr>
            <a:picLocks noChangeAspect="1"/>
          </p:cNvPicPr>
          <p:nvPr/>
        </p:nvPicPr>
        <p:blipFill>
          <a:blip r:embed="rId2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403465"/>
            <a:ext cx="3657600" cy="182880"/>
          </a:xfrm>
          <a:prstGeom prst="rect">
            <a:avLst/>
          </a:prstGeom>
        </p:spPr>
      </p:pic>
      <p:pic>
        <p:nvPicPr>
          <p:cNvPr id="281" name="Image"/>
          <p:cNvPicPr>
            <a:picLocks noChangeAspect="1"/>
          </p:cNvPicPr>
          <p:nvPr/>
        </p:nvPicPr>
        <p:blipFill>
          <a:blip r:embed="rId2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40346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7436549"/>
            <a:ext cx="1712671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B) COSTI DELLA PRODUZIONE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82" name="Image"/>
          <p:cNvPicPr>
            <a:picLocks noChangeAspect="1"/>
          </p:cNvPicPr>
          <p:nvPr/>
        </p:nvPicPr>
        <p:blipFill>
          <a:blip r:embed="rId2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403465"/>
            <a:ext cx="1219200" cy="182880"/>
          </a:xfrm>
          <a:prstGeom prst="rect">
            <a:avLst/>
          </a:prstGeom>
        </p:spPr>
      </p:pic>
      <p:pic>
        <p:nvPicPr>
          <p:cNvPr id="283" name="Image"/>
          <p:cNvPicPr>
            <a:picLocks noChangeAspect="1"/>
          </p:cNvPicPr>
          <p:nvPr/>
        </p:nvPicPr>
        <p:blipFill>
          <a:blip r:embed="rId2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403465"/>
            <a:ext cx="1219200" cy="182880"/>
          </a:xfrm>
          <a:prstGeom prst="rect">
            <a:avLst/>
          </a:prstGeom>
        </p:spPr>
      </p:pic>
      <p:pic>
        <p:nvPicPr>
          <p:cNvPr id="284" name="Image"/>
          <p:cNvPicPr>
            <a:picLocks noChangeAspect="1"/>
          </p:cNvPicPr>
          <p:nvPr/>
        </p:nvPicPr>
        <p:blipFill>
          <a:blip r:embed="rId2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403465"/>
            <a:ext cx="1219200" cy="182880"/>
          </a:xfrm>
          <a:prstGeom prst="rect">
            <a:avLst/>
          </a:prstGeom>
        </p:spPr>
      </p:pic>
      <p:pic>
        <p:nvPicPr>
          <p:cNvPr id="285" name="Image"/>
          <p:cNvPicPr>
            <a:picLocks noChangeAspect="1"/>
          </p:cNvPicPr>
          <p:nvPr/>
        </p:nvPicPr>
        <p:blipFill>
          <a:blip r:embed="rId2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40346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7619428"/>
            <a:ext cx="275336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6) Per materie prime, sussidiarie, di consumo e merci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24780" y="7619428"/>
            <a:ext cx="38361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18.450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7619428"/>
            <a:ext cx="3836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25.908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86" name="Image"/>
          <p:cNvPicPr>
            <a:picLocks noChangeAspect="1"/>
          </p:cNvPicPr>
          <p:nvPr/>
        </p:nvPicPr>
        <p:blipFill>
          <a:blip r:embed="rId2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769225"/>
            <a:ext cx="3657600" cy="182880"/>
          </a:xfrm>
          <a:prstGeom prst="rect">
            <a:avLst/>
          </a:prstGeom>
        </p:spPr>
      </p:pic>
      <p:pic>
        <p:nvPicPr>
          <p:cNvPr id="287" name="Image"/>
          <p:cNvPicPr>
            <a:picLocks noChangeAspect="1"/>
          </p:cNvPicPr>
          <p:nvPr/>
        </p:nvPicPr>
        <p:blipFill>
          <a:blip r:embed="rId2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76922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7802308"/>
            <a:ext cx="70039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7) Per servizi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88" name="Image"/>
          <p:cNvPicPr>
            <a:picLocks noChangeAspect="1"/>
          </p:cNvPicPr>
          <p:nvPr/>
        </p:nvPicPr>
        <p:blipFill>
          <a:blip r:embed="rId2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769225"/>
            <a:ext cx="1219200" cy="182880"/>
          </a:xfrm>
          <a:prstGeom prst="rect">
            <a:avLst/>
          </a:prstGeom>
        </p:spPr>
      </p:pic>
      <p:pic>
        <p:nvPicPr>
          <p:cNvPr id="289" name="Image"/>
          <p:cNvPicPr>
            <a:picLocks noChangeAspect="1"/>
          </p:cNvPicPr>
          <p:nvPr/>
        </p:nvPicPr>
        <p:blipFill>
          <a:blip r:embed="rId2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76922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7802308"/>
            <a:ext cx="44711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119.773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90" name="Image"/>
          <p:cNvPicPr>
            <a:picLocks noChangeAspect="1"/>
          </p:cNvPicPr>
          <p:nvPr/>
        </p:nvPicPr>
        <p:blipFill>
          <a:blip r:embed="rId2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769225"/>
            <a:ext cx="1219200" cy="182880"/>
          </a:xfrm>
          <a:prstGeom prst="rect">
            <a:avLst/>
          </a:prstGeom>
        </p:spPr>
      </p:pic>
      <p:pic>
        <p:nvPicPr>
          <p:cNvPr id="291" name="Image"/>
          <p:cNvPicPr>
            <a:picLocks noChangeAspect="1"/>
          </p:cNvPicPr>
          <p:nvPr/>
        </p:nvPicPr>
        <p:blipFill>
          <a:blip r:embed="rId2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76922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7802308"/>
            <a:ext cx="447121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110.787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7985188"/>
            <a:ext cx="164335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8) per godimento di beni di terzi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88280" y="7985188"/>
            <a:ext cx="319480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8.193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507480" y="7985188"/>
            <a:ext cx="319482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6.676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92" name="Image"/>
          <p:cNvPicPr>
            <a:picLocks noChangeAspect="1"/>
          </p:cNvPicPr>
          <p:nvPr/>
        </p:nvPicPr>
        <p:blipFill>
          <a:blip r:embed="rId2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134985"/>
            <a:ext cx="3657600" cy="182880"/>
          </a:xfrm>
          <a:prstGeom prst="rect">
            <a:avLst/>
          </a:prstGeom>
        </p:spPr>
      </p:pic>
      <p:pic>
        <p:nvPicPr>
          <p:cNvPr id="293" name="Image"/>
          <p:cNvPicPr>
            <a:picLocks noChangeAspect="1"/>
          </p:cNvPicPr>
          <p:nvPr/>
        </p:nvPicPr>
        <p:blipFill>
          <a:blip r:embed="rId2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13498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8168068"/>
            <a:ext cx="985574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9) per il personale: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94" name="Image"/>
          <p:cNvPicPr>
            <a:picLocks noChangeAspect="1"/>
          </p:cNvPicPr>
          <p:nvPr/>
        </p:nvPicPr>
        <p:blipFill>
          <a:blip r:embed="rId2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8134985"/>
            <a:ext cx="1219200" cy="182880"/>
          </a:xfrm>
          <a:prstGeom prst="rect">
            <a:avLst/>
          </a:prstGeom>
        </p:spPr>
      </p:pic>
      <p:pic>
        <p:nvPicPr>
          <p:cNvPr id="295" name="Image"/>
          <p:cNvPicPr>
            <a:picLocks noChangeAspect="1"/>
          </p:cNvPicPr>
          <p:nvPr/>
        </p:nvPicPr>
        <p:blipFill>
          <a:blip r:embed="rId2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8134985"/>
            <a:ext cx="1219200" cy="182880"/>
          </a:xfrm>
          <a:prstGeom prst="rect">
            <a:avLst/>
          </a:prstGeom>
        </p:spPr>
      </p:pic>
      <p:pic>
        <p:nvPicPr>
          <p:cNvPr id="296" name="Image"/>
          <p:cNvPicPr>
            <a:picLocks noChangeAspect="1"/>
          </p:cNvPicPr>
          <p:nvPr/>
        </p:nvPicPr>
        <p:blipFill>
          <a:blip r:embed="rId2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8134985"/>
            <a:ext cx="1219200" cy="182880"/>
          </a:xfrm>
          <a:prstGeom prst="rect">
            <a:avLst/>
          </a:prstGeom>
        </p:spPr>
      </p:pic>
      <p:pic>
        <p:nvPicPr>
          <p:cNvPr id="297" name="Image"/>
          <p:cNvPicPr>
            <a:picLocks noChangeAspect="1"/>
          </p:cNvPicPr>
          <p:nvPr/>
        </p:nvPicPr>
        <p:blipFill>
          <a:blip r:embed="rId2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813498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8350948"/>
            <a:ext cx="9671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a) salari e stipendi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160645" y="8350948"/>
            <a:ext cx="44711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347.174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379845" y="8350948"/>
            <a:ext cx="447121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353.266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98" name="Image"/>
          <p:cNvPicPr>
            <a:picLocks noChangeAspect="1"/>
          </p:cNvPicPr>
          <p:nvPr/>
        </p:nvPicPr>
        <p:blipFill>
          <a:blip r:embed="rId2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500745"/>
            <a:ext cx="3657600" cy="182880"/>
          </a:xfrm>
          <a:prstGeom prst="rect">
            <a:avLst/>
          </a:prstGeom>
        </p:spPr>
      </p:pic>
      <p:pic>
        <p:nvPicPr>
          <p:cNvPr id="299" name="Image"/>
          <p:cNvPicPr>
            <a:picLocks noChangeAspect="1"/>
          </p:cNvPicPr>
          <p:nvPr/>
        </p:nvPicPr>
        <p:blipFill>
          <a:blip r:embed="rId2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50074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8533828"/>
            <a:ext cx="77469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b) oneri sociali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00" name="Image"/>
          <p:cNvPicPr>
            <a:picLocks noChangeAspect="1"/>
          </p:cNvPicPr>
          <p:nvPr/>
        </p:nvPicPr>
        <p:blipFill>
          <a:blip r:embed="rId3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8500745"/>
            <a:ext cx="1219200" cy="182880"/>
          </a:xfrm>
          <a:prstGeom prst="rect">
            <a:avLst/>
          </a:prstGeom>
        </p:spPr>
      </p:pic>
      <p:pic>
        <p:nvPicPr>
          <p:cNvPr id="301" name="Image"/>
          <p:cNvPicPr>
            <a:picLocks noChangeAspect="1"/>
          </p:cNvPicPr>
          <p:nvPr/>
        </p:nvPicPr>
        <p:blipFill>
          <a:blip r:embed="rId3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850074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8533828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100.323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02" name="Image"/>
          <p:cNvPicPr>
            <a:picLocks noChangeAspect="1"/>
          </p:cNvPicPr>
          <p:nvPr/>
        </p:nvPicPr>
        <p:blipFill>
          <a:blip r:embed="rId3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8500745"/>
            <a:ext cx="1219200" cy="182880"/>
          </a:xfrm>
          <a:prstGeom prst="rect">
            <a:avLst/>
          </a:prstGeom>
        </p:spPr>
      </p:pic>
      <p:pic>
        <p:nvPicPr>
          <p:cNvPr id="303" name="Image"/>
          <p:cNvPicPr>
            <a:picLocks noChangeAspect="1"/>
          </p:cNvPicPr>
          <p:nvPr/>
        </p:nvPicPr>
        <p:blipFill>
          <a:blip r:embed="rId3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850074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43980" y="8533828"/>
            <a:ext cx="3836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98.875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256030" y="8705278"/>
            <a:ext cx="2641587" cy="270434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c), d), e) trattamento di fine rapporto, trattamento di</a:t>
            </a:r>
            <a:endParaRPr sz="900">
              <a:latin typeface="Arial"/>
              <a:cs typeface="Arial"/>
            </a:endParaRPr>
          </a:p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quiescenza, altri costi del personale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24780" y="8781478"/>
            <a:ext cx="38361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33.743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8781478"/>
            <a:ext cx="3836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37.561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04" name="Image"/>
          <p:cNvPicPr>
            <a:picLocks noChangeAspect="1"/>
          </p:cNvPicPr>
          <p:nvPr/>
        </p:nvPicPr>
        <p:blipFill>
          <a:blip r:embed="rId3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997950"/>
            <a:ext cx="3657600" cy="182880"/>
          </a:xfrm>
          <a:prstGeom prst="rect">
            <a:avLst/>
          </a:prstGeom>
        </p:spPr>
      </p:pic>
      <p:pic>
        <p:nvPicPr>
          <p:cNvPr id="305" name="Image"/>
          <p:cNvPicPr>
            <a:picLocks noChangeAspect="1"/>
          </p:cNvPicPr>
          <p:nvPr/>
        </p:nvPicPr>
        <p:blipFill>
          <a:blip r:embed="rId3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997950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433830" y="9031034"/>
            <a:ext cx="1578048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c) Trattamento di fine rapporto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06" name="Image"/>
          <p:cNvPicPr>
            <a:picLocks noChangeAspect="1"/>
          </p:cNvPicPr>
          <p:nvPr/>
        </p:nvPicPr>
        <p:blipFill>
          <a:blip r:embed="rId3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8997950"/>
            <a:ext cx="1219200" cy="182880"/>
          </a:xfrm>
          <a:prstGeom prst="rect">
            <a:avLst/>
          </a:prstGeom>
        </p:spPr>
      </p:pic>
      <p:pic>
        <p:nvPicPr>
          <p:cNvPr id="307" name="Image"/>
          <p:cNvPicPr>
            <a:picLocks noChangeAspect="1"/>
          </p:cNvPicPr>
          <p:nvPr/>
        </p:nvPicPr>
        <p:blipFill>
          <a:blip r:embed="rId3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899795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24780" y="9031034"/>
            <a:ext cx="38361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25.403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08" name="Image"/>
          <p:cNvPicPr>
            <a:picLocks noChangeAspect="1"/>
          </p:cNvPicPr>
          <p:nvPr/>
        </p:nvPicPr>
        <p:blipFill>
          <a:blip r:embed="rId3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8997950"/>
            <a:ext cx="1219200" cy="182880"/>
          </a:xfrm>
          <a:prstGeom prst="rect">
            <a:avLst/>
          </a:prstGeom>
        </p:spPr>
      </p:pic>
      <p:pic>
        <p:nvPicPr>
          <p:cNvPr id="309" name="Image"/>
          <p:cNvPicPr>
            <a:picLocks noChangeAspect="1"/>
          </p:cNvPicPr>
          <p:nvPr/>
        </p:nvPicPr>
        <p:blipFill>
          <a:blip r:embed="rId3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899795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43980" y="9031034"/>
            <a:ext cx="3836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26.066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433830" y="9213913"/>
            <a:ext cx="633107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e) Altri costi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88280" y="9213913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8.340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9213913"/>
            <a:ext cx="3836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11.495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10" name="Image"/>
          <p:cNvPicPr>
            <a:picLocks noChangeAspect="1"/>
          </p:cNvPicPr>
          <p:nvPr/>
        </p:nvPicPr>
        <p:blipFill>
          <a:blip r:embed="rId3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363710"/>
            <a:ext cx="3657600" cy="182880"/>
          </a:xfrm>
          <a:prstGeom prst="rect">
            <a:avLst/>
          </a:prstGeom>
        </p:spPr>
      </p:pic>
      <p:pic>
        <p:nvPicPr>
          <p:cNvPr id="311" name="Image"/>
          <p:cNvPicPr>
            <a:picLocks noChangeAspect="1"/>
          </p:cNvPicPr>
          <p:nvPr/>
        </p:nvPicPr>
        <p:blipFill>
          <a:blip r:embed="rId3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363710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9396794"/>
            <a:ext cx="143961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costi per il personale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12" name="Image"/>
          <p:cNvPicPr>
            <a:picLocks noChangeAspect="1"/>
          </p:cNvPicPr>
          <p:nvPr/>
        </p:nvPicPr>
        <p:blipFill>
          <a:blip r:embed="rId3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363710"/>
            <a:ext cx="1219200" cy="182880"/>
          </a:xfrm>
          <a:prstGeom prst="rect">
            <a:avLst/>
          </a:prstGeom>
        </p:spPr>
      </p:pic>
      <p:pic>
        <p:nvPicPr>
          <p:cNvPr id="313" name="Image"/>
          <p:cNvPicPr>
            <a:picLocks noChangeAspect="1"/>
          </p:cNvPicPr>
          <p:nvPr/>
        </p:nvPicPr>
        <p:blipFill>
          <a:blip r:embed="rId3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36371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9396794"/>
            <a:ext cx="44711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481.240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14" name="Image"/>
          <p:cNvPicPr>
            <a:picLocks noChangeAspect="1"/>
          </p:cNvPicPr>
          <p:nvPr/>
        </p:nvPicPr>
        <p:blipFill>
          <a:blip r:embed="rId3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363710"/>
            <a:ext cx="1219200" cy="182880"/>
          </a:xfrm>
          <a:prstGeom prst="rect">
            <a:avLst/>
          </a:prstGeom>
        </p:spPr>
      </p:pic>
      <p:pic>
        <p:nvPicPr>
          <p:cNvPr id="315" name="Image"/>
          <p:cNvPicPr>
            <a:picLocks noChangeAspect="1"/>
          </p:cNvPicPr>
          <p:nvPr/>
        </p:nvPicPr>
        <p:blipFill>
          <a:blip r:embed="rId3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363710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9396794"/>
            <a:ext cx="447121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489.702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9579674"/>
            <a:ext cx="1725964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10) ammortamenti e svalutazioni: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16" name="Image"/>
          <p:cNvPicPr>
            <a:picLocks noChangeAspect="1"/>
          </p:cNvPicPr>
          <p:nvPr/>
        </p:nvPicPr>
        <p:blipFill>
          <a:blip r:embed="rId3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729470"/>
            <a:ext cx="3657600" cy="237490"/>
          </a:xfrm>
          <a:prstGeom prst="rect">
            <a:avLst/>
          </a:prstGeom>
        </p:spPr>
      </p:pic>
      <p:pic>
        <p:nvPicPr>
          <p:cNvPr id="317" name="Image"/>
          <p:cNvPicPr>
            <a:picLocks noChangeAspect="1"/>
          </p:cNvPicPr>
          <p:nvPr/>
        </p:nvPicPr>
        <p:blipFill>
          <a:blip r:embed="rId3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9729470"/>
            <a:ext cx="3657600" cy="23749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9751123"/>
            <a:ext cx="3006157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a),b),c) Ammortamenti delle immobilizzazioni immateriali 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18" name="Image"/>
          <p:cNvPicPr>
            <a:picLocks noChangeAspect="1"/>
          </p:cNvPicPr>
          <p:nvPr/>
        </p:nvPicPr>
        <p:blipFill>
          <a:blip r:embed="rId3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729470"/>
            <a:ext cx="1219200" cy="237490"/>
          </a:xfrm>
          <a:prstGeom prst="rect">
            <a:avLst/>
          </a:prstGeom>
        </p:spPr>
      </p:pic>
      <p:pic>
        <p:nvPicPr>
          <p:cNvPr id="319" name="Image"/>
          <p:cNvPicPr>
            <a:picLocks noChangeAspect="1"/>
          </p:cNvPicPr>
          <p:nvPr/>
        </p:nvPicPr>
        <p:blipFill>
          <a:blip r:embed="rId3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9729470"/>
            <a:ext cx="1219200" cy="23749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24780" y="9762554"/>
            <a:ext cx="38361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14.838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20" name="Image"/>
          <p:cNvPicPr>
            <a:picLocks noChangeAspect="1"/>
          </p:cNvPicPr>
          <p:nvPr/>
        </p:nvPicPr>
        <p:blipFill>
          <a:blip r:embed="rId3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729470"/>
            <a:ext cx="1219200" cy="237490"/>
          </a:xfrm>
          <a:prstGeom prst="rect">
            <a:avLst/>
          </a:prstGeom>
        </p:spPr>
      </p:pic>
      <p:pic>
        <p:nvPicPr>
          <p:cNvPr id="321" name="Image"/>
          <p:cNvPicPr>
            <a:picLocks noChangeAspect="1"/>
          </p:cNvPicPr>
          <p:nvPr/>
        </p:nvPicPr>
        <p:blipFill>
          <a:blip r:embed="rId3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9729470"/>
            <a:ext cx="1219200" cy="23749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43980" y="9762554"/>
            <a:ext cx="3836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29.658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bject 58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Pag.20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949960"/>
            <a:ext cx="598093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Ai fini di una migliore intelligibilità delle variazioni del patrimonio netto qui di seguito vengono evidenziate le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67130"/>
            <a:ext cx="40711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movimentazioni dell'esercizio precedente delle voci del patrimonio netto: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584" name="Image"/>
          <p:cNvPicPr>
            <a:picLocks noChangeAspect="1"/>
          </p:cNvPicPr>
          <p:nvPr/>
        </p:nvPicPr>
        <p:blipFill>
          <a:blip r:embed="rId15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27175"/>
            <a:ext cx="1079499" cy="272415"/>
          </a:xfrm>
          <a:prstGeom prst="rect">
            <a:avLst/>
          </a:prstGeom>
        </p:spPr>
      </p:pic>
      <p:pic>
        <p:nvPicPr>
          <p:cNvPr id="1585" name="Image"/>
          <p:cNvPicPr>
            <a:picLocks noChangeAspect="1"/>
          </p:cNvPicPr>
          <p:nvPr/>
        </p:nvPicPr>
        <p:blipFill>
          <a:blip r:embed="rId15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27175"/>
            <a:ext cx="1079499" cy="272415"/>
          </a:xfrm>
          <a:prstGeom prst="rect">
            <a:avLst/>
          </a:prstGeom>
        </p:spPr>
      </p:pic>
      <p:pic>
        <p:nvPicPr>
          <p:cNvPr id="1586" name="Image"/>
          <p:cNvPicPr>
            <a:picLocks noChangeAspect="1"/>
          </p:cNvPicPr>
          <p:nvPr/>
        </p:nvPicPr>
        <p:blipFill>
          <a:blip r:embed="rId15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27175"/>
            <a:ext cx="1905" cy="272415"/>
          </a:xfrm>
          <a:prstGeom prst="rect">
            <a:avLst/>
          </a:prstGeom>
        </p:spPr>
      </p:pic>
      <p:pic>
        <p:nvPicPr>
          <p:cNvPr id="1587" name="Image"/>
          <p:cNvPicPr>
            <a:picLocks noChangeAspect="1"/>
          </p:cNvPicPr>
          <p:nvPr/>
        </p:nvPicPr>
        <p:blipFill>
          <a:blip r:embed="rId15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27175"/>
            <a:ext cx="1079499" cy="1905"/>
          </a:xfrm>
          <a:prstGeom prst="rect">
            <a:avLst/>
          </a:prstGeom>
        </p:spPr>
      </p:pic>
      <p:pic>
        <p:nvPicPr>
          <p:cNvPr id="1588" name="Image"/>
          <p:cNvPicPr>
            <a:picLocks noChangeAspect="1"/>
          </p:cNvPicPr>
          <p:nvPr/>
        </p:nvPicPr>
        <p:blipFill>
          <a:blip r:embed="rId15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527176"/>
            <a:ext cx="762000" cy="125094"/>
          </a:xfrm>
          <a:prstGeom prst="rect">
            <a:avLst/>
          </a:prstGeom>
        </p:spPr>
      </p:pic>
      <p:pic>
        <p:nvPicPr>
          <p:cNvPr id="1589" name="Image"/>
          <p:cNvPicPr>
            <a:picLocks noChangeAspect="1"/>
          </p:cNvPicPr>
          <p:nvPr/>
        </p:nvPicPr>
        <p:blipFill>
          <a:blip r:embed="rId15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527176"/>
            <a:ext cx="762000" cy="125094"/>
          </a:xfrm>
          <a:prstGeom prst="rect">
            <a:avLst/>
          </a:prstGeom>
        </p:spPr>
      </p:pic>
      <p:pic>
        <p:nvPicPr>
          <p:cNvPr id="1590" name="Image"/>
          <p:cNvPicPr>
            <a:picLocks noChangeAspect="1"/>
          </p:cNvPicPr>
          <p:nvPr/>
        </p:nvPicPr>
        <p:blipFill>
          <a:blip r:embed="rId15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527176"/>
            <a:ext cx="1905" cy="125094"/>
          </a:xfrm>
          <a:prstGeom prst="rect">
            <a:avLst/>
          </a:prstGeom>
        </p:spPr>
      </p:pic>
      <p:pic>
        <p:nvPicPr>
          <p:cNvPr id="1591" name="Image"/>
          <p:cNvPicPr>
            <a:picLocks noChangeAspect="1"/>
          </p:cNvPicPr>
          <p:nvPr/>
        </p:nvPicPr>
        <p:blipFill>
          <a:blip r:embed="rId15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52717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808479" y="1534922"/>
            <a:ext cx="75329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92" name="Image"/>
          <p:cNvPicPr>
            <a:picLocks noChangeAspect="1"/>
          </p:cNvPicPr>
          <p:nvPr/>
        </p:nvPicPr>
        <p:blipFill>
          <a:blip r:embed="rId15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652270"/>
            <a:ext cx="762000" cy="147320"/>
          </a:xfrm>
          <a:prstGeom prst="rect">
            <a:avLst/>
          </a:prstGeom>
        </p:spPr>
      </p:pic>
      <p:pic>
        <p:nvPicPr>
          <p:cNvPr id="1593" name="Image"/>
          <p:cNvPicPr>
            <a:picLocks noChangeAspect="1"/>
          </p:cNvPicPr>
          <p:nvPr/>
        </p:nvPicPr>
        <p:blipFill>
          <a:blip r:embed="rId15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652270"/>
            <a:ext cx="762000" cy="147320"/>
          </a:xfrm>
          <a:prstGeom prst="rect">
            <a:avLst/>
          </a:prstGeom>
        </p:spPr>
      </p:pic>
      <p:pic>
        <p:nvPicPr>
          <p:cNvPr id="1594" name="Image"/>
          <p:cNvPicPr>
            <a:picLocks noChangeAspect="1"/>
          </p:cNvPicPr>
          <p:nvPr/>
        </p:nvPicPr>
        <p:blipFill>
          <a:blip r:embed="rId15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652270"/>
            <a:ext cx="1905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952625" y="1675892"/>
            <a:ext cx="46500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595" name="Image"/>
          <p:cNvPicPr>
            <a:picLocks noChangeAspect="1"/>
          </p:cNvPicPr>
          <p:nvPr/>
        </p:nvPicPr>
        <p:blipFill>
          <a:blip r:embed="rId15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527176"/>
            <a:ext cx="635000" cy="125094"/>
          </a:xfrm>
          <a:prstGeom prst="rect">
            <a:avLst/>
          </a:prstGeom>
        </p:spPr>
      </p:pic>
      <p:pic>
        <p:nvPicPr>
          <p:cNvPr id="1596" name="Image"/>
          <p:cNvPicPr>
            <a:picLocks noChangeAspect="1"/>
          </p:cNvPicPr>
          <p:nvPr/>
        </p:nvPicPr>
        <p:blipFill>
          <a:blip r:embed="rId15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527176"/>
            <a:ext cx="635000" cy="125094"/>
          </a:xfrm>
          <a:prstGeom prst="rect">
            <a:avLst/>
          </a:prstGeom>
        </p:spPr>
      </p:pic>
      <p:pic>
        <p:nvPicPr>
          <p:cNvPr id="1597" name="Image"/>
          <p:cNvPicPr>
            <a:picLocks noChangeAspect="1"/>
          </p:cNvPicPr>
          <p:nvPr/>
        </p:nvPicPr>
        <p:blipFill>
          <a:blip r:embed="rId15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527176"/>
            <a:ext cx="1904" cy="125094"/>
          </a:xfrm>
          <a:prstGeom prst="rect">
            <a:avLst/>
          </a:prstGeom>
        </p:spPr>
      </p:pic>
      <p:pic>
        <p:nvPicPr>
          <p:cNvPr id="1598" name="Image"/>
          <p:cNvPicPr>
            <a:picLocks noChangeAspect="1"/>
          </p:cNvPicPr>
          <p:nvPr/>
        </p:nvPicPr>
        <p:blipFill>
          <a:blip r:embed="rId15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5271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574290" y="1534922"/>
            <a:ext cx="61941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Attribuzione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599" name="Image"/>
          <p:cNvPicPr>
            <a:picLocks noChangeAspect="1"/>
          </p:cNvPicPr>
          <p:nvPr/>
        </p:nvPicPr>
        <p:blipFill>
          <a:blip r:embed="rId15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652270"/>
            <a:ext cx="635000" cy="147320"/>
          </a:xfrm>
          <a:prstGeom prst="rect">
            <a:avLst/>
          </a:prstGeom>
        </p:spPr>
      </p:pic>
      <p:pic>
        <p:nvPicPr>
          <p:cNvPr id="1600" name="Image"/>
          <p:cNvPicPr>
            <a:picLocks noChangeAspect="1"/>
          </p:cNvPicPr>
          <p:nvPr/>
        </p:nvPicPr>
        <p:blipFill>
          <a:blip r:embed="rId16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652270"/>
            <a:ext cx="635000" cy="147320"/>
          </a:xfrm>
          <a:prstGeom prst="rect">
            <a:avLst/>
          </a:prstGeom>
        </p:spPr>
      </p:pic>
      <p:pic>
        <p:nvPicPr>
          <p:cNvPr id="1601" name="Image"/>
          <p:cNvPicPr>
            <a:picLocks noChangeAspect="1"/>
          </p:cNvPicPr>
          <p:nvPr/>
        </p:nvPicPr>
        <p:blipFill>
          <a:blip r:embed="rId16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652270"/>
            <a:ext cx="1904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585085" y="1675892"/>
            <a:ext cx="59751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di dividendi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02" name="Image"/>
          <p:cNvPicPr>
            <a:picLocks noChangeAspect="1"/>
          </p:cNvPicPr>
          <p:nvPr/>
        </p:nvPicPr>
        <p:blipFill>
          <a:blip r:embed="rId16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527176"/>
            <a:ext cx="635000" cy="125094"/>
          </a:xfrm>
          <a:prstGeom prst="rect">
            <a:avLst/>
          </a:prstGeom>
        </p:spPr>
      </p:pic>
      <p:pic>
        <p:nvPicPr>
          <p:cNvPr id="1603" name="Image"/>
          <p:cNvPicPr>
            <a:picLocks noChangeAspect="1"/>
          </p:cNvPicPr>
          <p:nvPr/>
        </p:nvPicPr>
        <p:blipFill>
          <a:blip r:embed="rId16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527176"/>
            <a:ext cx="635000" cy="125094"/>
          </a:xfrm>
          <a:prstGeom prst="rect">
            <a:avLst/>
          </a:prstGeom>
        </p:spPr>
      </p:pic>
      <p:pic>
        <p:nvPicPr>
          <p:cNvPr id="1604" name="Image"/>
          <p:cNvPicPr>
            <a:picLocks noChangeAspect="1"/>
          </p:cNvPicPr>
          <p:nvPr/>
        </p:nvPicPr>
        <p:blipFill>
          <a:blip r:embed="rId16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527176"/>
            <a:ext cx="1904" cy="125094"/>
          </a:xfrm>
          <a:prstGeom prst="rect">
            <a:avLst/>
          </a:prstGeom>
        </p:spPr>
      </p:pic>
      <p:pic>
        <p:nvPicPr>
          <p:cNvPr id="1605" name="Image"/>
          <p:cNvPicPr>
            <a:picLocks noChangeAspect="1"/>
          </p:cNvPicPr>
          <p:nvPr/>
        </p:nvPicPr>
        <p:blipFill>
          <a:blip r:embed="rId16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5271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91534" y="1534922"/>
            <a:ext cx="25555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Altre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06" name="Image"/>
          <p:cNvPicPr>
            <a:picLocks noChangeAspect="1"/>
          </p:cNvPicPr>
          <p:nvPr/>
        </p:nvPicPr>
        <p:blipFill>
          <a:blip r:embed="rId16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652270"/>
            <a:ext cx="635000" cy="147320"/>
          </a:xfrm>
          <a:prstGeom prst="rect">
            <a:avLst/>
          </a:prstGeom>
        </p:spPr>
      </p:pic>
      <p:pic>
        <p:nvPicPr>
          <p:cNvPr id="1607" name="Image"/>
          <p:cNvPicPr>
            <a:picLocks noChangeAspect="1"/>
          </p:cNvPicPr>
          <p:nvPr/>
        </p:nvPicPr>
        <p:blipFill>
          <a:blip r:embed="rId16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652270"/>
            <a:ext cx="635000" cy="147320"/>
          </a:xfrm>
          <a:prstGeom prst="rect">
            <a:avLst/>
          </a:prstGeom>
        </p:spPr>
      </p:pic>
      <p:pic>
        <p:nvPicPr>
          <p:cNvPr id="1608" name="Image"/>
          <p:cNvPicPr>
            <a:picLocks noChangeAspect="1"/>
          </p:cNvPicPr>
          <p:nvPr/>
        </p:nvPicPr>
        <p:blipFill>
          <a:blip r:embed="rId16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652270"/>
            <a:ext cx="1904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09290" y="1675892"/>
            <a:ext cx="61914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destinazioni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09" name="Image"/>
          <p:cNvPicPr>
            <a:picLocks noChangeAspect="1"/>
          </p:cNvPicPr>
          <p:nvPr/>
        </p:nvPicPr>
        <p:blipFill>
          <a:blip r:embed="rId16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1527175"/>
            <a:ext cx="635000" cy="272415"/>
          </a:xfrm>
          <a:prstGeom prst="rect">
            <a:avLst/>
          </a:prstGeom>
        </p:spPr>
      </p:pic>
      <p:pic>
        <p:nvPicPr>
          <p:cNvPr id="1610" name="Image"/>
          <p:cNvPicPr>
            <a:picLocks noChangeAspect="1"/>
          </p:cNvPicPr>
          <p:nvPr/>
        </p:nvPicPr>
        <p:blipFill>
          <a:blip r:embed="rId16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1527175"/>
            <a:ext cx="635000" cy="272415"/>
          </a:xfrm>
          <a:prstGeom prst="rect">
            <a:avLst/>
          </a:prstGeom>
        </p:spPr>
      </p:pic>
      <p:pic>
        <p:nvPicPr>
          <p:cNvPr id="1611" name="Image"/>
          <p:cNvPicPr>
            <a:picLocks noChangeAspect="1"/>
          </p:cNvPicPr>
          <p:nvPr/>
        </p:nvPicPr>
        <p:blipFill>
          <a:blip r:embed="rId16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1527175"/>
            <a:ext cx="1904" cy="272415"/>
          </a:xfrm>
          <a:prstGeom prst="rect">
            <a:avLst/>
          </a:prstGeom>
        </p:spPr>
      </p:pic>
      <p:pic>
        <p:nvPicPr>
          <p:cNvPr id="1612" name="Image"/>
          <p:cNvPicPr>
            <a:picLocks noChangeAspect="1"/>
          </p:cNvPicPr>
          <p:nvPr/>
        </p:nvPicPr>
        <p:blipFill>
          <a:blip r:embed="rId16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15271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81755" y="1614932"/>
            <a:ext cx="54419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Incrementi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13" name="Image"/>
          <p:cNvPicPr>
            <a:picLocks noChangeAspect="1"/>
          </p:cNvPicPr>
          <p:nvPr/>
        </p:nvPicPr>
        <p:blipFill>
          <a:blip r:embed="rId16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1527175"/>
            <a:ext cx="635000" cy="272415"/>
          </a:xfrm>
          <a:prstGeom prst="rect">
            <a:avLst/>
          </a:prstGeom>
        </p:spPr>
      </p:pic>
      <p:pic>
        <p:nvPicPr>
          <p:cNvPr id="1614" name="Image"/>
          <p:cNvPicPr>
            <a:picLocks noChangeAspect="1"/>
          </p:cNvPicPr>
          <p:nvPr/>
        </p:nvPicPr>
        <p:blipFill>
          <a:blip r:embed="rId16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1527175"/>
            <a:ext cx="635000" cy="272415"/>
          </a:xfrm>
          <a:prstGeom prst="rect">
            <a:avLst/>
          </a:prstGeom>
        </p:spPr>
      </p:pic>
      <p:pic>
        <p:nvPicPr>
          <p:cNvPr id="1615" name="Image"/>
          <p:cNvPicPr>
            <a:picLocks noChangeAspect="1"/>
          </p:cNvPicPr>
          <p:nvPr/>
        </p:nvPicPr>
        <p:blipFill>
          <a:blip r:embed="rId16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1527175"/>
            <a:ext cx="1905" cy="272415"/>
          </a:xfrm>
          <a:prstGeom prst="rect">
            <a:avLst/>
          </a:prstGeom>
        </p:spPr>
      </p:pic>
      <p:pic>
        <p:nvPicPr>
          <p:cNvPr id="1616" name="Image"/>
          <p:cNvPicPr>
            <a:picLocks noChangeAspect="1"/>
          </p:cNvPicPr>
          <p:nvPr/>
        </p:nvPicPr>
        <p:blipFill>
          <a:blip r:embed="rId16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15271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497705" y="1614932"/>
            <a:ext cx="58230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Decrementi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17" name="Image"/>
          <p:cNvPicPr>
            <a:picLocks noChangeAspect="1"/>
          </p:cNvPicPr>
          <p:nvPr/>
        </p:nvPicPr>
        <p:blipFill>
          <a:blip r:embed="rId16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1527175"/>
            <a:ext cx="698500" cy="272415"/>
          </a:xfrm>
          <a:prstGeom prst="rect">
            <a:avLst/>
          </a:prstGeom>
        </p:spPr>
      </p:pic>
      <p:pic>
        <p:nvPicPr>
          <p:cNvPr id="1618" name="Image"/>
          <p:cNvPicPr>
            <a:picLocks noChangeAspect="1"/>
          </p:cNvPicPr>
          <p:nvPr/>
        </p:nvPicPr>
        <p:blipFill>
          <a:blip r:embed="rId16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1527175"/>
            <a:ext cx="698500" cy="272415"/>
          </a:xfrm>
          <a:prstGeom prst="rect">
            <a:avLst/>
          </a:prstGeom>
        </p:spPr>
      </p:pic>
      <p:pic>
        <p:nvPicPr>
          <p:cNvPr id="1619" name="Image"/>
          <p:cNvPicPr>
            <a:picLocks noChangeAspect="1"/>
          </p:cNvPicPr>
          <p:nvPr/>
        </p:nvPicPr>
        <p:blipFill>
          <a:blip r:embed="rId16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1527175"/>
            <a:ext cx="1905" cy="272415"/>
          </a:xfrm>
          <a:prstGeom prst="rect">
            <a:avLst/>
          </a:prstGeom>
        </p:spPr>
      </p:pic>
      <p:pic>
        <p:nvPicPr>
          <p:cNvPr id="1620" name="Image"/>
          <p:cNvPicPr>
            <a:picLocks noChangeAspect="1"/>
          </p:cNvPicPr>
          <p:nvPr/>
        </p:nvPicPr>
        <p:blipFill>
          <a:blip r:embed="rId16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1527175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30165" y="1614932"/>
            <a:ext cx="65183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Riclassifiche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21" name="Image"/>
          <p:cNvPicPr>
            <a:picLocks noChangeAspect="1"/>
          </p:cNvPicPr>
          <p:nvPr/>
        </p:nvPicPr>
        <p:blipFill>
          <a:blip r:embed="rId16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527176"/>
            <a:ext cx="635000" cy="125094"/>
          </a:xfrm>
          <a:prstGeom prst="rect">
            <a:avLst/>
          </a:prstGeom>
        </p:spPr>
      </p:pic>
      <p:pic>
        <p:nvPicPr>
          <p:cNvPr id="1622" name="Image"/>
          <p:cNvPicPr>
            <a:picLocks noChangeAspect="1"/>
          </p:cNvPicPr>
          <p:nvPr/>
        </p:nvPicPr>
        <p:blipFill>
          <a:blip r:embed="rId16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527176"/>
            <a:ext cx="635000" cy="125094"/>
          </a:xfrm>
          <a:prstGeom prst="rect">
            <a:avLst/>
          </a:prstGeom>
        </p:spPr>
      </p:pic>
      <p:pic>
        <p:nvPicPr>
          <p:cNvPr id="1623" name="Image"/>
          <p:cNvPicPr>
            <a:picLocks noChangeAspect="1"/>
          </p:cNvPicPr>
          <p:nvPr/>
        </p:nvPicPr>
        <p:blipFill>
          <a:blip r:embed="rId16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527176"/>
            <a:ext cx="1905" cy="125094"/>
          </a:xfrm>
          <a:prstGeom prst="rect">
            <a:avLst/>
          </a:prstGeom>
        </p:spPr>
      </p:pic>
      <p:pic>
        <p:nvPicPr>
          <p:cNvPr id="1624" name="Image"/>
          <p:cNvPicPr>
            <a:picLocks noChangeAspect="1"/>
          </p:cNvPicPr>
          <p:nvPr/>
        </p:nvPicPr>
        <p:blipFill>
          <a:blip r:embed="rId16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5271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890895" y="1534922"/>
            <a:ext cx="46372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Risultato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25" name="Image"/>
          <p:cNvPicPr>
            <a:picLocks noChangeAspect="1"/>
          </p:cNvPicPr>
          <p:nvPr/>
        </p:nvPicPr>
        <p:blipFill>
          <a:blip r:embed="rId16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652270"/>
            <a:ext cx="635000" cy="147320"/>
          </a:xfrm>
          <a:prstGeom prst="rect">
            <a:avLst/>
          </a:prstGeom>
        </p:spPr>
      </p:pic>
      <p:pic>
        <p:nvPicPr>
          <p:cNvPr id="1626" name="Image"/>
          <p:cNvPicPr>
            <a:picLocks noChangeAspect="1"/>
          </p:cNvPicPr>
          <p:nvPr/>
        </p:nvPicPr>
        <p:blipFill>
          <a:blip r:embed="rId16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652270"/>
            <a:ext cx="635000" cy="147320"/>
          </a:xfrm>
          <a:prstGeom prst="rect">
            <a:avLst/>
          </a:prstGeom>
        </p:spPr>
      </p:pic>
      <p:pic>
        <p:nvPicPr>
          <p:cNvPr id="1627" name="Image"/>
          <p:cNvPicPr>
            <a:picLocks noChangeAspect="1"/>
          </p:cNvPicPr>
          <p:nvPr/>
        </p:nvPicPr>
        <p:blipFill>
          <a:blip r:embed="rId16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652270"/>
            <a:ext cx="1905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846445" y="1675892"/>
            <a:ext cx="55199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28" name="Image"/>
          <p:cNvPicPr>
            <a:picLocks noChangeAspect="1"/>
          </p:cNvPicPr>
          <p:nvPr/>
        </p:nvPicPr>
        <p:blipFill>
          <a:blip r:embed="rId16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527176"/>
            <a:ext cx="698500" cy="125094"/>
          </a:xfrm>
          <a:prstGeom prst="rect">
            <a:avLst/>
          </a:prstGeom>
        </p:spPr>
      </p:pic>
      <p:pic>
        <p:nvPicPr>
          <p:cNvPr id="1629" name="Image"/>
          <p:cNvPicPr>
            <a:picLocks noChangeAspect="1"/>
          </p:cNvPicPr>
          <p:nvPr/>
        </p:nvPicPr>
        <p:blipFill>
          <a:blip r:embed="rId16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527176"/>
            <a:ext cx="698500" cy="125094"/>
          </a:xfrm>
          <a:prstGeom prst="rect">
            <a:avLst/>
          </a:prstGeom>
        </p:spPr>
      </p:pic>
      <p:pic>
        <p:nvPicPr>
          <p:cNvPr id="1630" name="Image"/>
          <p:cNvPicPr>
            <a:picLocks noChangeAspect="1"/>
          </p:cNvPicPr>
          <p:nvPr/>
        </p:nvPicPr>
        <p:blipFill>
          <a:blip r:embed="rId16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527176"/>
            <a:ext cx="1905" cy="125094"/>
          </a:xfrm>
          <a:prstGeom prst="rect">
            <a:avLst/>
          </a:prstGeom>
        </p:spPr>
      </p:pic>
      <p:pic>
        <p:nvPicPr>
          <p:cNvPr id="1631" name="Image"/>
          <p:cNvPicPr>
            <a:picLocks noChangeAspect="1"/>
          </p:cNvPicPr>
          <p:nvPr/>
        </p:nvPicPr>
        <p:blipFill>
          <a:blip r:embed="rId16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1527176"/>
            <a:ext cx="1905" cy="125094"/>
          </a:xfrm>
          <a:prstGeom prst="rect">
            <a:avLst/>
          </a:prstGeom>
        </p:spPr>
      </p:pic>
      <p:pic>
        <p:nvPicPr>
          <p:cNvPr id="1632" name="Image"/>
          <p:cNvPicPr>
            <a:picLocks noChangeAspect="1"/>
          </p:cNvPicPr>
          <p:nvPr/>
        </p:nvPicPr>
        <p:blipFill>
          <a:blip r:embed="rId16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527175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53505" y="1534922"/>
            <a:ext cx="6715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33" name="Image"/>
          <p:cNvPicPr>
            <a:picLocks noChangeAspect="1"/>
          </p:cNvPicPr>
          <p:nvPr/>
        </p:nvPicPr>
        <p:blipFill>
          <a:blip r:embed="rId16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652270"/>
            <a:ext cx="698500" cy="147320"/>
          </a:xfrm>
          <a:prstGeom prst="rect">
            <a:avLst/>
          </a:prstGeom>
        </p:spPr>
      </p:pic>
      <p:pic>
        <p:nvPicPr>
          <p:cNvPr id="1634" name="Image"/>
          <p:cNvPicPr>
            <a:picLocks noChangeAspect="1"/>
          </p:cNvPicPr>
          <p:nvPr/>
        </p:nvPicPr>
        <p:blipFill>
          <a:blip r:embed="rId16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652270"/>
            <a:ext cx="698500" cy="147320"/>
          </a:xfrm>
          <a:prstGeom prst="rect">
            <a:avLst/>
          </a:prstGeom>
        </p:spPr>
      </p:pic>
      <p:pic>
        <p:nvPicPr>
          <p:cNvPr id="1635" name="Image"/>
          <p:cNvPicPr>
            <a:picLocks noChangeAspect="1"/>
          </p:cNvPicPr>
          <p:nvPr/>
        </p:nvPicPr>
        <p:blipFill>
          <a:blip r:embed="rId16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652270"/>
            <a:ext cx="1905" cy="147320"/>
          </a:xfrm>
          <a:prstGeom prst="rect">
            <a:avLst/>
          </a:prstGeom>
        </p:spPr>
      </p:pic>
      <p:pic>
        <p:nvPicPr>
          <p:cNvPr id="1636" name="Image"/>
          <p:cNvPicPr>
            <a:picLocks noChangeAspect="1"/>
          </p:cNvPicPr>
          <p:nvPr/>
        </p:nvPicPr>
        <p:blipFill>
          <a:blip r:embed="rId16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1652270"/>
            <a:ext cx="1905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56375" y="1675892"/>
            <a:ext cx="46500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37" name="Image"/>
          <p:cNvPicPr>
            <a:picLocks noChangeAspect="1"/>
          </p:cNvPicPr>
          <p:nvPr/>
        </p:nvPicPr>
        <p:blipFill>
          <a:blip r:embed="rId16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799590"/>
            <a:ext cx="1079499" cy="149860"/>
          </a:xfrm>
          <a:prstGeom prst="rect">
            <a:avLst/>
          </a:prstGeom>
        </p:spPr>
      </p:pic>
      <p:pic>
        <p:nvPicPr>
          <p:cNvPr id="1638" name="Image"/>
          <p:cNvPicPr>
            <a:picLocks noChangeAspect="1"/>
          </p:cNvPicPr>
          <p:nvPr/>
        </p:nvPicPr>
        <p:blipFill>
          <a:blip r:embed="rId16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799590"/>
            <a:ext cx="1079499" cy="149860"/>
          </a:xfrm>
          <a:prstGeom prst="rect">
            <a:avLst/>
          </a:prstGeom>
        </p:spPr>
      </p:pic>
      <p:pic>
        <p:nvPicPr>
          <p:cNvPr id="1639" name="Image"/>
          <p:cNvPicPr>
            <a:picLocks noChangeAspect="1"/>
          </p:cNvPicPr>
          <p:nvPr/>
        </p:nvPicPr>
        <p:blipFill>
          <a:blip r:embed="rId16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799590"/>
            <a:ext cx="1905" cy="149860"/>
          </a:xfrm>
          <a:prstGeom prst="rect">
            <a:avLst/>
          </a:prstGeom>
        </p:spPr>
      </p:pic>
      <p:pic>
        <p:nvPicPr>
          <p:cNvPr id="1640" name="Image"/>
          <p:cNvPicPr>
            <a:picLocks noChangeAspect="1"/>
          </p:cNvPicPr>
          <p:nvPr/>
        </p:nvPicPr>
        <p:blipFill>
          <a:blip r:embed="rId16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79959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826387"/>
            <a:ext cx="42448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Capitale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41" name="Image"/>
          <p:cNvPicPr>
            <a:picLocks noChangeAspect="1"/>
          </p:cNvPicPr>
          <p:nvPr/>
        </p:nvPicPr>
        <p:blipFill>
          <a:blip r:embed="rId16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799590"/>
            <a:ext cx="1905" cy="149860"/>
          </a:xfrm>
          <a:prstGeom prst="rect">
            <a:avLst/>
          </a:prstGeom>
        </p:spPr>
      </p:pic>
      <p:pic>
        <p:nvPicPr>
          <p:cNvPr id="1642" name="Image"/>
          <p:cNvPicPr>
            <a:picLocks noChangeAspect="1"/>
          </p:cNvPicPr>
          <p:nvPr/>
        </p:nvPicPr>
        <p:blipFill>
          <a:blip r:embed="rId16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79959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84095" y="1826387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4.241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43" name="Image"/>
          <p:cNvPicPr>
            <a:picLocks noChangeAspect="1"/>
          </p:cNvPicPr>
          <p:nvPr/>
        </p:nvPicPr>
        <p:blipFill>
          <a:blip r:embed="rId16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799590"/>
            <a:ext cx="1904" cy="149860"/>
          </a:xfrm>
          <a:prstGeom prst="rect">
            <a:avLst/>
          </a:prstGeom>
        </p:spPr>
      </p:pic>
      <p:pic>
        <p:nvPicPr>
          <p:cNvPr id="1644" name="Image"/>
          <p:cNvPicPr>
            <a:picLocks noChangeAspect="1"/>
          </p:cNvPicPr>
          <p:nvPr/>
        </p:nvPicPr>
        <p:blipFill>
          <a:blip r:embed="rId16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7995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182638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45" name="Image"/>
          <p:cNvPicPr>
            <a:picLocks noChangeAspect="1"/>
          </p:cNvPicPr>
          <p:nvPr/>
        </p:nvPicPr>
        <p:blipFill>
          <a:blip r:embed="rId16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799590"/>
            <a:ext cx="1904" cy="149860"/>
          </a:xfrm>
          <a:prstGeom prst="rect">
            <a:avLst/>
          </a:prstGeom>
        </p:spPr>
      </p:pic>
      <p:pic>
        <p:nvPicPr>
          <p:cNvPr id="1646" name="Image"/>
          <p:cNvPicPr>
            <a:picLocks noChangeAspect="1"/>
          </p:cNvPicPr>
          <p:nvPr/>
        </p:nvPicPr>
        <p:blipFill>
          <a:blip r:embed="rId16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7995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182638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47" name="Image"/>
          <p:cNvPicPr>
            <a:picLocks noChangeAspect="1"/>
          </p:cNvPicPr>
          <p:nvPr/>
        </p:nvPicPr>
        <p:blipFill>
          <a:blip r:embed="rId16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1799590"/>
            <a:ext cx="1904" cy="149860"/>
          </a:xfrm>
          <a:prstGeom prst="rect">
            <a:avLst/>
          </a:prstGeom>
        </p:spPr>
      </p:pic>
      <p:pic>
        <p:nvPicPr>
          <p:cNvPr id="1648" name="Image"/>
          <p:cNvPicPr>
            <a:picLocks noChangeAspect="1"/>
          </p:cNvPicPr>
          <p:nvPr/>
        </p:nvPicPr>
        <p:blipFill>
          <a:blip r:embed="rId16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17995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30700" y="1826387"/>
            <a:ext cx="14125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49" name="Image"/>
          <p:cNvPicPr>
            <a:picLocks noChangeAspect="1"/>
          </p:cNvPicPr>
          <p:nvPr/>
        </p:nvPicPr>
        <p:blipFill>
          <a:blip r:embed="rId16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1799590"/>
            <a:ext cx="1905" cy="149860"/>
          </a:xfrm>
          <a:prstGeom prst="rect">
            <a:avLst/>
          </a:prstGeom>
        </p:spPr>
      </p:pic>
      <p:pic>
        <p:nvPicPr>
          <p:cNvPr id="1650" name="Image"/>
          <p:cNvPicPr>
            <a:picLocks noChangeAspect="1"/>
          </p:cNvPicPr>
          <p:nvPr/>
        </p:nvPicPr>
        <p:blipFill>
          <a:blip r:embed="rId16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17995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09820" y="1826387"/>
            <a:ext cx="1977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630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51" name="Image"/>
          <p:cNvPicPr>
            <a:picLocks noChangeAspect="1"/>
          </p:cNvPicPr>
          <p:nvPr/>
        </p:nvPicPr>
        <p:blipFill>
          <a:blip r:embed="rId16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1799590"/>
            <a:ext cx="1905" cy="149860"/>
          </a:xfrm>
          <a:prstGeom prst="rect">
            <a:avLst/>
          </a:prstGeom>
        </p:spPr>
      </p:pic>
      <p:pic>
        <p:nvPicPr>
          <p:cNvPr id="1652" name="Image"/>
          <p:cNvPicPr>
            <a:picLocks noChangeAspect="1"/>
          </p:cNvPicPr>
          <p:nvPr/>
        </p:nvPicPr>
        <p:blipFill>
          <a:blip r:embed="rId16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179959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182638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53" name="Image"/>
          <p:cNvPicPr>
            <a:picLocks noChangeAspect="1"/>
          </p:cNvPicPr>
          <p:nvPr/>
        </p:nvPicPr>
        <p:blipFill>
          <a:blip r:embed="rId16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799590"/>
            <a:ext cx="635000" cy="149860"/>
          </a:xfrm>
          <a:prstGeom prst="rect">
            <a:avLst/>
          </a:prstGeom>
        </p:spPr>
      </p:pic>
      <p:pic>
        <p:nvPicPr>
          <p:cNvPr id="1654" name="Image"/>
          <p:cNvPicPr>
            <a:picLocks noChangeAspect="1"/>
          </p:cNvPicPr>
          <p:nvPr/>
        </p:nvPicPr>
        <p:blipFill>
          <a:blip r:embed="rId16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799590"/>
            <a:ext cx="635000" cy="149860"/>
          </a:xfrm>
          <a:prstGeom prst="rect">
            <a:avLst/>
          </a:prstGeom>
        </p:spPr>
      </p:pic>
      <p:pic>
        <p:nvPicPr>
          <p:cNvPr id="1655" name="Image"/>
          <p:cNvPicPr>
            <a:picLocks noChangeAspect="1"/>
          </p:cNvPicPr>
          <p:nvPr/>
        </p:nvPicPr>
        <p:blipFill>
          <a:blip r:embed="rId16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799590"/>
            <a:ext cx="1905" cy="149860"/>
          </a:xfrm>
          <a:prstGeom prst="rect">
            <a:avLst/>
          </a:prstGeom>
        </p:spPr>
      </p:pic>
      <p:pic>
        <p:nvPicPr>
          <p:cNvPr id="1656" name="Image"/>
          <p:cNvPicPr>
            <a:picLocks noChangeAspect="1"/>
          </p:cNvPicPr>
          <p:nvPr/>
        </p:nvPicPr>
        <p:blipFill>
          <a:blip r:embed="rId16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799590"/>
            <a:ext cx="635000" cy="1905"/>
          </a:xfrm>
          <a:prstGeom prst="rect">
            <a:avLst/>
          </a:prstGeom>
        </p:spPr>
      </p:pic>
      <p:pic>
        <p:nvPicPr>
          <p:cNvPr id="1657" name="Image"/>
          <p:cNvPicPr>
            <a:picLocks noChangeAspect="1"/>
          </p:cNvPicPr>
          <p:nvPr/>
        </p:nvPicPr>
        <p:blipFill>
          <a:blip r:embed="rId16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799590"/>
            <a:ext cx="1905" cy="149860"/>
          </a:xfrm>
          <a:prstGeom prst="rect">
            <a:avLst/>
          </a:prstGeom>
        </p:spPr>
      </p:pic>
      <p:pic>
        <p:nvPicPr>
          <p:cNvPr id="1658" name="Image"/>
          <p:cNvPicPr>
            <a:picLocks noChangeAspect="1"/>
          </p:cNvPicPr>
          <p:nvPr/>
        </p:nvPicPr>
        <p:blipFill>
          <a:blip r:embed="rId16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1799590"/>
            <a:ext cx="1905" cy="149860"/>
          </a:xfrm>
          <a:prstGeom prst="rect">
            <a:avLst/>
          </a:prstGeom>
        </p:spPr>
      </p:pic>
      <p:pic>
        <p:nvPicPr>
          <p:cNvPr id="1659" name="Image"/>
          <p:cNvPicPr>
            <a:picLocks noChangeAspect="1"/>
          </p:cNvPicPr>
          <p:nvPr/>
        </p:nvPicPr>
        <p:blipFill>
          <a:blip r:embed="rId16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79959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856094" y="1826387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3.636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60" name="Image"/>
          <p:cNvPicPr>
            <a:picLocks noChangeAspect="1"/>
          </p:cNvPicPr>
          <p:nvPr/>
        </p:nvPicPr>
        <p:blipFill>
          <a:blip r:embed="rId16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949450"/>
            <a:ext cx="1079499" cy="149225"/>
          </a:xfrm>
          <a:prstGeom prst="rect">
            <a:avLst/>
          </a:prstGeom>
        </p:spPr>
      </p:pic>
      <p:pic>
        <p:nvPicPr>
          <p:cNvPr id="1661" name="Image"/>
          <p:cNvPicPr>
            <a:picLocks noChangeAspect="1"/>
          </p:cNvPicPr>
          <p:nvPr/>
        </p:nvPicPr>
        <p:blipFill>
          <a:blip r:embed="rId16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949450"/>
            <a:ext cx="1079499" cy="149225"/>
          </a:xfrm>
          <a:prstGeom prst="rect">
            <a:avLst/>
          </a:prstGeom>
        </p:spPr>
      </p:pic>
      <p:pic>
        <p:nvPicPr>
          <p:cNvPr id="1662" name="Image"/>
          <p:cNvPicPr>
            <a:picLocks noChangeAspect="1"/>
          </p:cNvPicPr>
          <p:nvPr/>
        </p:nvPicPr>
        <p:blipFill>
          <a:blip r:embed="rId16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949450"/>
            <a:ext cx="1905" cy="149225"/>
          </a:xfrm>
          <a:prstGeom prst="rect">
            <a:avLst/>
          </a:prstGeom>
        </p:spPr>
      </p:pic>
      <p:pic>
        <p:nvPicPr>
          <p:cNvPr id="1663" name="Image"/>
          <p:cNvPicPr>
            <a:picLocks noChangeAspect="1"/>
          </p:cNvPicPr>
          <p:nvPr/>
        </p:nvPicPr>
        <p:blipFill>
          <a:blip r:embed="rId16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94945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976882"/>
            <a:ext cx="71405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Riserva legale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64" name="Image"/>
          <p:cNvPicPr>
            <a:picLocks noChangeAspect="1"/>
          </p:cNvPicPr>
          <p:nvPr/>
        </p:nvPicPr>
        <p:blipFill>
          <a:blip r:embed="rId16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949450"/>
            <a:ext cx="1905" cy="149225"/>
          </a:xfrm>
          <a:prstGeom prst="rect">
            <a:avLst/>
          </a:prstGeom>
        </p:spPr>
      </p:pic>
      <p:pic>
        <p:nvPicPr>
          <p:cNvPr id="1665" name="Image"/>
          <p:cNvPicPr>
            <a:picLocks noChangeAspect="1"/>
          </p:cNvPicPr>
          <p:nvPr/>
        </p:nvPicPr>
        <p:blipFill>
          <a:blip r:embed="rId16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94945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27580" y="1976882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33.599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66" name="Image"/>
          <p:cNvPicPr>
            <a:picLocks noChangeAspect="1"/>
          </p:cNvPicPr>
          <p:nvPr/>
        </p:nvPicPr>
        <p:blipFill>
          <a:blip r:embed="rId16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949450"/>
            <a:ext cx="1904" cy="149225"/>
          </a:xfrm>
          <a:prstGeom prst="rect">
            <a:avLst/>
          </a:prstGeom>
        </p:spPr>
      </p:pic>
      <p:pic>
        <p:nvPicPr>
          <p:cNvPr id="1667" name="Image"/>
          <p:cNvPicPr>
            <a:picLocks noChangeAspect="1"/>
          </p:cNvPicPr>
          <p:nvPr/>
        </p:nvPicPr>
        <p:blipFill>
          <a:blip r:embed="rId16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194945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197688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68" name="Image"/>
          <p:cNvPicPr>
            <a:picLocks noChangeAspect="1"/>
          </p:cNvPicPr>
          <p:nvPr/>
        </p:nvPicPr>
        <p:blipFill>
          <a:blip r:embed="rId16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949450"/>
            <a:ext cx="1904" cy="149225"/>
          </a:xfrm>
          <a:prstGeom prst="rect">
            <a:avLst/>
          </a:prstGeom>
        </p:spPr>
      </p:pic>
      <p:pic>
        <p:nvPicPr>
          <p:cNvPr id="1669" name="Image"/>
          <p:cNvPicPr>
            <a:picLocks noChangeAspect="1"/>
          </p:cNvPicPr>
          <p:nvPr/>
        </p:nvPicPr>
        <p:blipFill>
          <a:blip r:embed="rId16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194945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197688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70" name="Image"/>
          <p:cNvPicPr>
            <a:picLocks noChangeAspect="1"/>
          </p:cNvPicPr>
          <p:nvPr/>
        </p:nvPicPr>
        <p:blipFill>
          <a:blip r:embed="rId16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1949450"/>
            <a:ext cx="1904" cy="149225"/>
          </a:xfrm>
          <a:prstGeom prst="rect">
            <a:avLst/>
          </a:prstGeom>
        </p:spPr>
      </p:pic>
      <p:pic>
        <p:nvPicPr>
          <p:cNvPr id="1671" name="Image"/>
          <p:cNvPicPr>
            <a:picLocks noChangeAspect="1"/>
          </p:cNvPicPr>
          <p:nvPr/>
        </p:nvPicPr>
        <p:blipFill>
          <a:blip r:embed="rId16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194945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197688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72" name="Image"/>
          <p:cNvPicPr>
            <a:picLocks noChangeAspect="1"/>
          </p:cNvPicPr>
          <p:nvPr/>
        </p:nvPicPr>
        <p:blipFill>
          <a:blip r:embed="rId16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1949450"/>
            <a:ext cx="1905" cy="149225"/>
          </a:xfrm>
          <a:prstGeom prst="rect">
            <a:avLst/>
          </a:prstGeom>
        </p:spPr>
      </p:pic>
      <p:pic>
        <p:nvPicPr>
          <p:cNvPr id="1673" name="Image"/>
          <p:cNvPicPr>
            <a:picLocks noChangeAspect="1"/>
          </p:cNvPicPr>
          <p:nvPr/>
        </p:nvPicPr>
        <p:blipFill>
          <a:blip r:embed="rId16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194945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2215" y="197688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74" name="Image"/>
          <p:cNvPicPr>
            <a:picLocks noChangeAspect="1"/>
          </p:cNvPicPr>
          <p:nvPr/>
        </p:nvPicPr>
        <p:blipFill>
          <a:blip r:embed="rId16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1949450"/>
            <a:ext cx="1905" cy="149225"/>
          </a:xfrm>
          <a:prstGeom prst="rect">
            <a:avLst/>
          </a:prstGeom>
        </p:spPr>
      </p:pic>
      <p:pic>
        <p:nvPicPr>
          <p:cNvPr id="1675" name="Image"/>
          <p:cNvPicPr>
            <a:picLocks noChangeAspect="1"/>
          </p:cNvPicPr>
          <p:nvPr/>
        </p:nvPicPr>
        <p:blipFill>
          <a:blip r:embed="rId16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194945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197688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76" name="Image"/>
          <p:cNvPicPr>
            <a:picLocks noChangeAspect="1"/>
          </p:cNvPicPr>
          <p:nvPr/>
        </p:nvPicPr>
        <p:blipFill>
          <a:blip r:embed="rId16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949450"/>
            <a:ext cx="635000" cy="149225"/>
          </a:xfrm>
          <a:prstGeom prst="rect">
            <a:avLst/>
          </a:prstGeom>
        </p:spPr>
      </p:pic>
      <p:pic>
        <p:nvPicPr>
          <p:cNvPr id="1677" name="Image"/>
          <p:cNvPicPr>
            <a:picLocks noChangeAspect="1"/>
          </p:cNvPicPr>
          <p:nvPr/>
        </p:nvPicPr>
        <p:blipFill>
          <a:blip r:embed="rId16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949450"/>
            <a:ext cx="635000" cy="149225"/>
          </a:xfrm>
          <a:prstGeom prst="rect">
            <a:avLst/>
          </a:prstGeom>
        </p:spPr>
      </p:pic>
      <p:pic>
        <p:nvPicPr>
          <p:cNvPr id="1678" name="Image"/>
          <p:cNvPicPr>
            <a:picLocks noChangeAspect="1"/>
          </p:cNvPicPr>
          <p:nvPr/>
        </p:nvPicPr>
        <p:blipFill>
          <a:blip r:embed="rId16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949450"/>
            <a:ext cx="1905" cy="149225"/>
          </a:xfrm>
          <a:prstGeom prst="rect">
            <a:avLst/>
          </a:prstGeom>
        </p:spPr>
      </p:pic>
      <p:pic>
        <p:nvPicPr>
          <p:cNvPr id="1679" name="Image"/>
          <p:cNvPicPr>
            <a:picLocks noChangeAspect="1"/>
          </p:cNvPicPr>
          <p:nvPr/>
        </p:nvPicPr>
        <p:blipFill>
          <a:blip r:embed="rId16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1949450"/>
            <a:ext cx="635000" cy="1905"/>
          </a:xfrm>
          <a:prstGeom prst="rect">
            <a:avLst/>
          </a:prstGeom>
        </p:spPr>
      </p:pic>
      <p:pic>
        <p:nvPicPr>
          <p:cNvPr id="1680" name="Image"/>
          <p:cNvPicPr>
            <a:picLocks noChangeAspect="1"/>
          </p:cNvPicPr>
          <p:nvPr/>
        </p:nvPicPr>
        <p:blipFill>
          <a:blip r:embed="rId16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949450"/>
            <a:ext cx="1905" cy="149225"/>
          </a:xfrm>
          <a:prstGeom prst="rect">
            <a:avLst/>
          </a:prstGeom>
        </p:spPr>
      </p:pic>
      <p:pic>
        <p:nvPicPr>
          <p:cNvPr id="1681" name="Image"/>
          <p:cNvPicPr>
            <a:picLocks noChangeAspect="1"/>
          </p:cNvPicPr>
          <p:nvPr/>
        </p:nvPicPr>
        <p:blipFill>
          <a:blip r:embed="rId16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1949450"/>
            <a:ext cx="1905" cy="149225"/>
          </a:xfrm>
          <a:prstGeom prst="rect">
            <a:avLst/>
          </a:prstGeom>
        </p:spPr>
      </p:pic>
      <p:pic>
        <p:nvPicPr>
          <p:cNvPr id="1682" name="Image"/>
          <p:cNvPicPr>
            <a:picLocks noChangeAspect="1"/>
          </p:cNvPicPr>
          <p:nvPr/>
        </p:nvPicPr>
        <p:blipFill>
          <a:blip r:embed="rId16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194945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99580" y="1976882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33.599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83" name="Image"/>
          <p:cNvPicPr>
            <a:picLocks noChangeAspect="1"/>
          </p:cNvPicPr>
          <p:nvPr/>
        </p:nvPicPr>
        <p:blipFill>
          <a:blip r:embed="rId16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98676"/>
            <a:ext cx="1079499" cy="150494"/>
          </a:xfrm>
          <a:prstGeom prst="rect">
            <a:avLst/>
          </a:prstGeom>
        </p:spPr>
      </p:pic>
      <p:pic>
        <p:nvPicPr>
          <p:cNvPr id="1684" name="Image"/>
          <p:cNvPicPr>
            <a:picLocks noChangeAspect="1"/>
          </p:cNvPicPr>
          <p:nvPr/>
        </p:nvPicPr>
        <p:blipFill>
          <a:blip r:embed="rId16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98676"/>
            <a:ext cx="1079499" cy="150494"/>
          </a:xfrm>
          <a:prstGeom prst="rect">
            <a:avLst/>
          </a:prstGeom>
        </p:spPr>
      </p:pic>
      <p:pic>
        <p:nvPicPr>
          <p:cNvPr id="1685" name="Image"/>
          <p:cNvPicPr>
            <a:picLocks noChangeAspect="1"/>
          </p:cNvPicPr>
          <p:nvPr/>
        </p:nvPicPr>
        <p:blipFill>
          <a:blip r:embed="rId16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98676"/>
            <a:ext cx="1905" cy="150494"/>
          </a:xfrm>
          <a:prstGeom prst="rect">
            <a:avLst/>
          </a:prstGeom>
        </p:spPr>
      </p:pic>
      <p:pic>
        <p:nvPicPr>
          <p:cNvPr id="1686" name="Image"/>
          <p:cNvPicPr>
            <a:picLocks noChangeAspect="1"/>
          </p:cNvPicPr>
          <p:nvPr/>
        </p:nvPicPr>
        <p:blipFill>
          <a:blip r:embed="rId16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9867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125472"/>
            <a:ext cx="6181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Altre riserve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87" name="Image"/>
          <p:cNvPicPr>
            <a:picLocks noChangeAspect="1"/>
          </p:cNvPicPr>
          <p:nvPr/>
        </p:nvPicPr>
        <p:blipFill>
          <a:blip r:embed="rId16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098675"/>
            <a:ext cx="6413500" cy="3003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275967"/>
            <a:ext cx="10480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Riserva straordinaria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88" name="Image"/>
          <p:cNvPicPr>
            <a:picLocks noChangeAspect="1"/>
          </p:cNvPicPr>
          <p:nvPr/>
        </p:nvPicPr>
        <p:blipFill>
          <a:blip r:embed="rId16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2249170"/>
            <a:ext cx="1905" cy="149860"/>
          </a:xfrm>
          <a:prstGeom prst="rect">
            <a:avLst/>
          </a:prstGeom>
        </p:spPr>
      </p:pic>
      <p:pic>
        <p:nvPicPr>
          <p:cNvPr id="1689" name="Image"/>
          <p:cNvPicPr>
            <a:picLocks noChangeAspect="1"/>
          </p:cNvPicPr>
          <p:nvPr/>
        </p:nvPicPr>
        <p:blipFill>
          <a:blip r:embed="rId16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224917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71700" y="2275967"/>
            <a:ext cx="39590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182.315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90" name="Image"/>
          <p:cNvPicPr>
            <a:picLocks noChangeAspect="1"/>
          </p:cNvPicPr>
          <p:nvPr/>
        </p:nvPicPr>
        <p:blipFill>
          <a:blip r:embed="rId16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2249170"/>
            <a:ext cx="1904" cy="149860"/>
          </a:xfrm>
          <a:prstGeom prst="rect">
            <a:avLst/>
          </a:prstGeom>
        </p:spPr>
      </p:pic>
      <p:pic>
        <p:nvPicPr>
          <p:cNvPr id="1691" name="Image"/>
          <p:cNvPicPr>
            <a:picLocks noChangeAspect="1"/>
          </p:cNvPicPr>
          <p:nvPr/>
        </p:nvPicPr>
        <p:blipFill>
          <a:blip r:embed="rId16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224917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227596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92" name="Image"/>
          <p:cNvPicPr>
            <a:picLocks noChangeAspect="1"/>
          </p:cNvPicPr>
          <p:nvPr/>
        </p:nvPicPr>
        <p:blipFill>
          <a:blip r:embed="rId16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2249170"/>
            <a:ext cx="1904" cy="149860"/>
          </a:xfrm>
          <a:prstGeom prst="rect">
            <a:avLst/>
          </a:prstGeom>
        </p:spPr>
      </p:pic>
      <p:pic>
        <p:nvPicPr>
          <p:cNvPr id="1693" name="Image"/>
          <p:cNvPicPr>
            <a:picLocks noChangeAspect="1"/>
          </p:cNvPicPr>
          <p:nvPr/>
        </p:nvPicPr>
        <p:blipFill>
          <a:blip r:embed="rId16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224917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227596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94" name="Image"/>
          <p:cNvPicPr>
            <a:picLocks noChangeAspect="1"/>
          </p:cNvPicPr>
          <p:nvPr/>
        </p:nvPicPr>
        <p:blipFill>
          <a:blip r:embed="rId16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2249170"/>
            <a:ext cx="1904" cy="149860"/>
          </a:xfrm>
          <a:prstGeom prst="rect">
            <a:avLst/>
          </a:prstGeom>
        </p:spPr>
      </p:pic>
      <p:pic>
        <p:nvPicPr>
          <p:cNvPr id="1695" name="Image"/>
          <p:cNvPicPr>
            <a:picLocks noChangeAspect="1"/>
          </p:cNvPicPr>
          <p:nvPr/>
        </p:nvPicPr>
        <p:blipFill>
          <a:blip r:embed="rId16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224917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227596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96" name="Image"/>
          <p:cNvPicPr>
            <a:picLocks noChangeAspect="1"/>
          </p:cNvPicPr>
          <p:nvPr/>
        </p:nvPicPr>
        <p:blipFill>
          <a:blip r:embed="rId16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2249170"/>
            <a:ext cx="1905" cy="149860"/>
          </a:xfrm>
          <a:prstGeom prst="rect">
            <a:avLst/>
          </a:prstGeom>
        </p:spPr>
      </p:pic>
      <p:pic>
        <p:nvPicPr>
          <p:cNvPr id="1697" name="Image"/>
          <p:cNvPicPr>
            <a:picLocks noChangeAspect="1"/>
          </p:cNvPicPr>
          <p:nvPr/>
        </p:nvPicPr>
        <p:blipFill>
          <a:blip r:embed="rId16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224917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67580" y="227596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28.321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98" name="Image"/>
          <p:cNvPicPr>
            <a:picLocks noChangeAspect="1"/>
          </p:cNvPicPr>
          <p:nvPr/>
        </p:nvPicPr>
        <p:blipFill>
          <a:blip r:embed="rId16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2249170"/>
            <a:ext cx="1905" cy="149860"/>
          </a:xfrm>
          <a:prstGeom prst="rect">
            <a:avLst/>
          </a:prstGeom>
        </p:spPr>
      </p:pic>
      <p:pic>
        <p:nvPicPr>
          <p:cNvPr id="1699" name="Image"/>
          <p:cNvPicPr>
            <a:picLocks noChangeAspect="1"/>
          </p:cNvPicPr>
          <p:nvPr/>
        </p:nvPicPr>
        <p:blipFill>
          <a:blip r:embed="rId16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224917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227596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00" name="Image"/>
          <p:cNvPicPr>
            <a:picLocks noChangeAspect="1"/>
          </p:cNvPicPr>
          <p:nvPr/>
        </p:nvPicPr>
        <p:blipFill>
          <a:blip r:embed="rId17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249170"/>
            <a:ext cx="635000" cy="149860"/>
          </a:xfrm>
          <a:prstGeom prst="rect">
            <a:avLst/>
          </a:prstGeom>
        </p:spPr>
      </p:pic>
      <p:pic>
        <p:nvPicPr>
          <p:cNvPr id="1701" name="Image"/>
          <p:cNvPicPr>
            <a:picLocks noChangeAspect="1"/>
          </p:cNvPicPr>
          <p:nvPr/>
        </p:nvPicPr>
        <p:blipFill>
          <a:blip r:embed="rId17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249170"/>
            <a:ext cx="635000" cy="149860"/>
          </a:xfrm>
          <a:prstGeom prst="rect">
            <a:avLst/>
          </a:prstGeom>
        </p:spPr>
      </p:pic>
      <p:pic>
        <p:nvPicPr>
          <p:cNvPr id="1702" name="Image"/>
          <p:cNvPicPr>
            <a:picLocks noChangeAspect="1"/>
          </p:cNvPicPr>
          <p:nvPr/>
        </p:nvPicPr>
        <p:blipFill>
          <a:blip r:embed="rId17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249170"/>
            <a:ext cx="1905" cy="149860"/>
          </a:xfrm>
          <a:prstGeom prst="rect">
            <a:avLst/>
          </a:prstGeom>
        </p:spPr>
      </p:pic>
      <p:pic>
        <p:nvPicPr>
          <p:cNvPr id="1703" name="Image"/>
          <p:cNvPicPr>
            <a:picLocks noChangeAspect="1"/>
          </p:cNvPicPr>
          <p:nvPr/>
        </p:nvPicPr>
        <p:blipFill>
          <a:blip r:embed="rId17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249170"/>
            <a:ext cx="635000" cy="1905"/>
          </a:xfrm>
          <a:prstGeom prst="rect">
            <a:avLst/>
          </a:prstGeom>
        </p:spPr>
      </p:pic>
      <p:pic>
        <p:nvPicPr>
          <p:cNvPr id="1704" name="Image"/>
          <p:cNvPicPr>
            <a:picLocks noChangeAspect="1"/>
          </p:cNvPicPr>
          <p:nvPr/>
        </p:nvPicPr>
        <p:blipFill>
          <a:blip r:embed="rId17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2249170"/>
            <a:ext cx="1905" cy="149860"/>
          </a:xfrm>
          <a:prstGeom prst="rect">
            <a:avLst/>
          </a:prstGeom>
        </p:spPr>
      </p:pic>
      <p:pic>
        <p:nvPicPr>
          <p:cNvPr id="1705" name="Image"/>
          <p:cNvPicPr>
            <a:picLocks noChangeAspect="1"/>
          </p:cNvPicPr>
          <p:nvPr/>
        </p:nvPicPr>
        <p:blipFill>
          <a:blip r:embed="rId17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2249170"/>
            <a:ext cx="1905" cy="149860"/>
          </a:xfrm>
          <a:prstGeom prst="rect">
            <a:avLst/>
          </a:prstGeom>
        </p:spPr>
      </p:pic>
      <p:pic>
        <p:nvPicPr>
          <p:cNvPr id="1706" name="Image"/>
          <p:cNvPicPr>
            <a:picLocks noChangeAspect="1"/>
          </p:cNvPicPr>
          <p:nvPr/>
        </p:nvPicPr>
        <p:blipFill>
          <a:blip r:embed="rId17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2249170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43700" y="2275967"/>
            <a:ext cx="3959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153.994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07" name="Image"/>
          <p:cNvPicPr>
            <a:picLocks noChangeAspect="1"/>
          </p:cNvPicPr>
          <p:nvPr/>
        </p:nvPicPr>
        <p:blipFill>
          <a:blip r:embed="rId17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99030"/>
            <a:ext cx="1079499" cy="124460"/>
          </a:xfrm>
          <a:prstGeom prst="rect">
            <a:avLst/>
          </a:prstGeom>
        </p:spPr>
      </p:pic>
      <p:pic>
        <p:nvPicPr>
          <p:cNvPr id="1708" name="Image"/>
          <p:cNvPicPr>
            <a:picLocks noChangeAspect="1"/>
          </p:cNvPicPr>
          <p:nvPr/>
        </p:nvPicPr>
        <p:blipFill>
          <a:blip r:embed="rId17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99030"/>
            <a:ext cx="1079499" cy="124460"/>
          </a:xfrm>
          <a:prstGeom prst="rect">
            <a:avLst/>
          </a:prstGeom>
        </p:spPr>
      </p:pic>
      <p:pic>
        <p:nvPicPr>
          <p:cNvPr id="1709" name="Image"/>
          <p:cNvPicPr>
            <a:picLocks noChangeAspect="1"/>
          </p:cNvPicPr>
          <p:nvPr/>
        </p:nvPicPr>
        <p:blipFill>
          <a:blip r:embed="rId17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99030"/>
            <a:ext cx="1905" cy="124460"/>
          </a:xfrm>
          <a:prstGeom prst="rect">
            <a:avLst/>
          </a:prstGeom>
        </p:spPr>
      </p:pic>
      <p:pic>
        <p:nvPicPr>
          <p:cNvPr id="1710" name="Image"/>
          <p:cNvPicPr>
            <a:picLocks noChangeAspect="1"/>
          </p:cNvPicPr>
          <p:nvPr/>
        </p:nvPicPr>
        <p:blipFill>
          <a:blip r:embed="rId17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399029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405507"/>
            <a:ext cx="100476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Versamenti in conto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11" name="Image"/>
          <p:cNvPicPr>
            <a:picLocks noChangeAspect="1"/>
          </p:cNvPicPr>
          <p:nvPr/>
        </p:nvPicPr>
        <p:blipFill>
          <a:blip r:embed="rId17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523490"/>
            <a:ext cx="1079499" cy="146685"/>
          </a:xfrm>
          <a:prstGeom prst="rect">
            <a:avLst/>
          </a:prstGeom>
        </p:spPr>
      </p:pic>
      <p:pic>
        <p:nvPicPr>
          <p:cNvPr id="1712" name="Image"/>
          <p:cNvPicPr>
            <a:picLocks noChangeAspect="1"/>
          </p:cNvPicPr>
          <p:nvPr/>
        </p:nvPicPr>
        <p:blipFill>
          <a:blip r:embed="rId17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523490"/>
            <a:ext cx="1079499" cy="146685"/>
          </a:xfrm>
          <a:prstGeom prst="rect">
            <a:avLst/>
          </a:prstGeom>
        </p:spPr>
      </p:pic>
      <p:pic>
        <p:nvPicPr>
          <p:cNvPr id="1713" name="Image"/>
          <p:cNvPicPr>
            <a:picLocks noChangeAspect="1"/>
          </p:cNvPicPr>
          <p:nvPr/>
        </p:nvPicPr>
        <p:blipFill>
          <a:blip r:embed="rId17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523490"/>
            <a:ext cx="1905" cy="14668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548382"/>
            <a:ext cx="40796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capitale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14" name="Image"/>
          <p:cNvPicPr>
            <a:picLocks noChangeAspect="1"/>
          </p:cNvPicPr>
          <p:nvPr/>
        </p:nvPicPr>
        <p:blipFill>
          <a:blip r:embed="rId17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2399030"/>
            <a:ext cx="1905" cy="271145"/>
          </a:xfrm>
          <a:prstGeom prst="rect">
            <a:avLst/>
          </a:prstGeom>
        </p:spPr>
      </p:pic>
      <p:pic>
        <p:nvPicPr>
          <p:cNvPr id="1715" name="Image"/>
          <p:cNvPicPr>
            <a:picLocks noChangeAspect="1"/>
          </p:cNvPicPr>
          <p:nvPr/>
        </p:nvPicPr>
        <p:blipFill>
          <a:blip r:embed="rId17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2399029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84095" y="2487422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9.000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16" name="Image"/>
          <p:cNvPicPr>
            <a:picLocks noChangeAspect="1"/>
          </p:cNvPicPr>
          <p:nvPr/>
        </p:nvPicPr>
        <p:blipFill>
          <a:blip r:embed="rId17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2399030"/>
            <a:ext cx="1904" cy="271145"/>
          </a:xfrm>
          <a:prstGeom prst="rect">
            <a:avLst/>
          </a:prstGeom>
        </p:spPr>
      </p:pic>
      <p:pic>
        <p:nvPicPr>
          <p:cNvPr id="1717" name="Image"/>
          <p:cNvPicPr>
            <a:picLocks noChangeAspect="1"/>
          </p:cNvPicPr>
          <p:nvPr/>
        </p:nvPicPr>
        <p:blipFill>
          <a:blip r:embed="rId17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239902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248742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18" name="Image"/>
          <p:cNvPicPr>
            <a:picLocks noChangeAspect="1"/>
          </p:cNvPicPr>
          <p:nvPr/>
        </p:nvPicPr>
        <p:blipFill>
          <a:blip r:embed="rId17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2399030"/>
            <a:ext cx="1904" cy="271145"/>
          </a:xfrm>
          <a:prstGeom prst="rect">
            <a:avLst/>
          </a:prstGeom>
        </p:spPr>
      </p:pic>
      <p:pic>
        <p:nvPicPr>
          <p:cNvPr id="1719" name="Image"/>
          <p:cNvPicPr>
            <a:picLocks noChangeAspect="1"/>
          </p:cNvPicPr>
          <p:nvPr/>
        </p:nvPicPr>
        <p:blipFill>
          <a:blip r:embed="rId17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239902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248742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20" name="Image"/>
          <p:cNvPicPr>
            <a:picLocks noChangeAspect="1"/>
          </p:cNvPicPr>
          <p:nvPr/>
        </p:nvPicPr>
        <p:blipFill>
          <a:blip r:embed="rId17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2399030"/>
            <a:ext cx="1904" cy="271145"/>
          </a:xfrm>
          <a:prstGeom prst="rect">
            <a:avLst/>
          </a:prstGeom>
        </p:spPr>
      </p:pic>
      <p:pic>
        <p:nvPicPr>
          <p:cNvPr id="1721" name="Image"/>
          <p:cNvPicPr>
            <a:picLocks noChangeAspect="1"/>
          </p:cNvPicPr>
          <p:nvPr/>
        </p:nvPicPr>
        <p:blipFill>
          <a:blip r:embed="rId17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239902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248742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22" name="Image"/>
          <p:cNvPicPr>
            <a:picLocks noChangeAspect="1"/>
          </p:cNvPicPr>
          <p:nvPr/>
        </p:nvPicPr>
        <p:blipFill>
          <a:blip r:embed="rId17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2399030"/>
            <a:ext cx="1905" cy="271145"/>
          </a:xfrm>
          <a:prstGeom prst="rect">
            <a:avLst/>
          </a:prstGeom>
        </p:spPr>
      </p:pic>
      <p:pic>
        <p:nvPicPr>
          <p:cNvPr id="1723" name="Image"/>
          <p:cNvPicPr>
            <a:picLocks noChangeAspect="1"/>
          </p:cNvPicPr>
          <p:nvPr/>
        </p:nvPicPr>
        <p:blipFill>
          <a:blip r:embed="rId17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239902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2215" y="248742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24" name="Image"/>
          <p:cNvPicPr>
            <a:picLocks noChangeAspect="1"/>
          </p:cNvPicPr>
          <p:nvPr/>
        </p:nvPicPr>
        <p:blipFill>
          <a:blip r:embed="rId17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2399030"/>
            <a:ext cx="1905" cy="271145"/>
          </a:xfrm>
          <a:prstGeom prst="rect">
            <a:avLst/>
          </a:prstGeom>
        </p:spPr>
      </p:pic>
      <p:pic>
        <p:nvPicPr>
          <p:cNvPr id="1725" name="Image"/>
          <p:cNvPicPr>
            <a:picLocks noChangeAspect="1"/>
          </p:cNvPicPr>
          <p:nvPr/>
        </p:nvPicPr>
        <p:blipFill>
          <a:blip r:embed="rId17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2399029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248742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26" name="Image"/>
          <p:cNvPicPr>
            <a:picLocks noChangeAspect="1"/>
          </p:cNvPicPr>
          <p:nvPr/>
        </p:nvPicPr>
        <p:blipFill>
          <a:blip r:embed="rId17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399030"/>
            <a:ext cx="635000" cy="271145"/>
          </a:xfrm>
          <a:prstGeom prst="rect">
            <a:avLst/>
          </a:prstGeom>
        </p:spPr>
      </p:pic>
      <p:pic>
        <p:nvPicPr>
          <p:cNvPr id="1727" name="Image"/>
          <p:cNvPicPr>
            <a:picLocks noChangeAspect="1"/>
          </p:cNvPicPr>
          <p:nvPr/>
        </p:nvPicPr>
        <p:blipFill>
          <a:blip r:embed="rId17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399030"/>
            <a:ext cx="635000" cy="271145"/>
          </a:xfrm>
          <a:prstGeom prst="rect">
            <a:avLst/>
          </a:prstGeom>
        </p:spPr>
      </p:pic>
      <p:pic>
        <p:nvPicPr>
          <p:cNvPr id="1728" name="Image"/>
          <p:cNvPicPr>
            <a:picLocks noChangeAspect="1"/>
          </p:cNvPicPr>
          <p:nvPr/>
        </p:nvPicPr>
        <p:blipFill>
          <a:blip r:embed="rId17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399030"/>
            <a:ext cx="1905" cy="271145"/>
          </a:xfrm>
          <a:prstGeom prst="rect">
            <a:avLst/>
          </a:prstGeom>
        </p:spPr>
      </p:pic>
      <p:pic>
        <p:nvPicPr>
          <p:cNvPr id="1729" name="Image"/>
          <p:cNvPicPr>
            <a:picLocks noChangeAspect="1"/>
          </p:cNvPicPr>
          <p:nvPr/>
        </p:nvPicPr>
        <p:blipFill>
          <a:blip r:embed="rId17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399029"/>
            <a:ext cx="635000" cy="1905"/>
          </a:xfrm>
          <a:prstGeom prst="rect">
            <a:avLst/>
          </a:prstGeom>
        </p:spPr>
      </p:pic>
      <p:pic>
        <p:nvPicPr>
          <p:cNvPr id="1730" name="Image"/>
          <p:cNvPicPr>
            <a:picLocks noChangeAspect="1"/>
          </p:cNvPicPr>
          <p:nvPr/>
        </p:nvPicPr>
        <p:blipFill>
          <a:blip r:embed="rId17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2399030"/>
            <a:ext cx="1905" cy="271145"/>
          </a:xfrm>
          <a:prstGeom prst="rect">
            <a:avLst/>
          </a:prstGeom>
        </p:spPr>
      </p:pic>
      <p:pic>
        <p:nvPicPr>
          <p:cNvPr id="1731" name="Image"/>
          <p:cNvPicPr>
            <a:picLocks noChangeAspect="1"/>
          </p:cNvPicPr>
          <p:nvPr/>
        </p:nvPicPr>
        <p:blipFill>
          <a:blip r:embed="rId17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2399030"/>
            <a:ext cx="1905" cy="271145"/>
          </a:xfrm>
          <a:prstGeom prst="rect">
            <a:avLst/>
          </a:prstGeom>
        </p:spPr>
      </p:pic>
      <p:pic>
        <p:nvPicPr>
          <p:cNvPr id="1732" name="Image"/>
          <p:cNvPicPr>
            <a:picLocks noChangeAspect="1"/>
          </p:cNvPicPr>
          <p:nvPr/>
        </p:nvPicPr>
        <p:blipFill>
          <a:blip r:embed="rId17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2399029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856094" y="2487422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9.000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33" name="Image"/>
          <p:cNvPicPr>
            <a:picLocks noChangeAspect="1"/>
          </p:cNvPicPr>
          <p:nvPr/>
        </p:nvPicPr>
        <p:blipFill>
          <a:blip r:embed="rId17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70175"/>
            <a:ext cx="1079499" cy="150495"/>
          </a:xfrm>
          <a:prstGeom prst="rect">
            <a:avLst/>
          </a:prstGeom>
        </p:spPr>
      </p:pic>
      <p:pic>
        <p:nvPicPr>
          <p:cNvPr id="1734" name="Image"/>
          <p:cNvPicPr>
            <a:picLocks noChangeAspect="1"/>
          </p:cNvPicPr>
          <p:nvPr/>
        </p:nvPicPr>
        <p:blipFill>
          <a:blip r:embed="rId17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70175"/>
            <a:ext cx="1079499" cy="150495"/>
          </a:xfrm>
          <a:prstGeom prst="rect">
            <a:avLst/>
          </a:prstGeom>
        </p:spPr>
      </p:pic>
      <p:pic>
        <p:nvPicPr>
          <p:cNvPr id="1735" name="Image"/>
          <p:cNvPicPr>
            <a:picLocks noChangeAspect="1"/>
          </p:cNvPicPr>
          <p:nvPr/>
        </p:nvPicPr>
        <p:blipFill>
          <a:blip r:embed="rId17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70175"/>
            <a:ext cx="1905" cy="150495"/>
          </a:xfrm>
          <a:prstGeom prst="rect">
            <a:avLst/>
          </a:prstGeom>
        </p:spPr>
      </p:pic>
      <p:pic>
        <p:nvPicPr>
          <p:cNvPr id="1736" name="Image"/>
          <p:cNvPicPr>
            <a:picLocks noChangeAspect="1"/>
          </p:cNvPicPr>
          <p:nvPr/>
        </p:nvPicPr>
        <p:blipFill>
          <a:blip r:embed="rId17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7017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696972"/>
            <a:ext cx="8848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Varie altre riserve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37" name="Image"/>
          <p:cNvPicPr>
            <a:picLocks noChangeAspect="1"/>
          </p:cNvPicPr>
          <p:nvPr/>
        </p:nvPicPr>
        <p:blipFill>
          <a:blip r:embed="rId17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2670175"/>
            <a:ext cx="1905" cy="150495"/>
          </a:xfrm>
          <a:prstGeom prst="rect">
            <a:avLst/>
          </a:prstGeom>
        </p:spPr>
      </p:pic>
      <p:pic>
        <p:nvPicPr>
          <p:cNvPr id="1738" name="Image"/>
          <p:cNvPicPr>
            <a:picLocks noChangeAspect="1"/>
          </p:cNvPicPr>
          <p:nvPr/>
        </p:nvPicPr>
        <p:blipFill>
          <a:blip r:embed="rId17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267017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27580" y="2696972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26.104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39" name="Image"/>
          <p:cNvPicPr>
            <a:picLocks noChangeAspect="1"/>
          </p:cNvPicPr>
          <p:nvPr/>
        </p:nvPicPr>
        <p:blipFill>
          <a:blip r:embed="rId17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2670175"/>
            <a:ext cx="1904" cy="150495"/>
          </a:xfrm>
          <a:prstGeom prst="rect">
            <a:avLst/>
          </a:prstGeom>
        </p:spPr>
      </p:pic>
      <p:pic>
        <p:nvPicPr>
          <p:cNvPr id="1740" name="Image"/>
          <p:cNvPicPr>
            <a:picLocks noChangeAspect="1"/>
          </p:cNvPicPr>
          <p:nvPr/>
        </p:nvPicPr>
        <p:blipFill>
          <a:blip r:embed="rId17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26701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269697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41" name="Image"/>
          <p:cNvPicPr>
            <a:picLocks noChangeAspect="1"/>
          </p:cNvPicPr>
          <p:nvPr/>
        </p:nvPicPr>
        <p:blipFill>
          <a:blip r:embed="rId17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2670175"/>
            <a:ext cx="1904" cy="150495"/>
          </a:xfrm>
          <a:prstGeom prst="rect">
            <a:avLst/>
          </a:prstGeom>
        </p:spPr>
      </p:pic>
      <p:pic>
        <p:nvPicPr>
          <p:cNvPr id="1742" name="Image"/>
          <p:cNvPicPr>
            <a:picLocks noChangeAspect="1"/>
          </p:cNvPicPr>
          <p:nvPr/>
        </p:nvPicPr>
        <p:blipFill>
          <a:blip r:embed="rId17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26701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269697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43" name="Image"/>
          <p:cNvPicPr>
            <a:picLocks noChangeAspect="1"/>
          </p:cNvPicPr>
          <p:nvPr/>
        </p:nvPicPr>
        <p:blipFill>
          <a:blip r:embed="rId17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2670175"/>
            <a:ext cx="1904" cy="150495"/>
          </a:xfrm>
          <a:prstGeom prst="rect">
            <a:avLst/>
          </a:prstGeom>
        </p:spPr>
      </p:pic>
      <p:pic>
        <p:nvPicPr>
          <p:cNvPr id="1744" name="Image"/>
          <p:cNvPicPr>
            <a:picLocks noChangeAspect="1"/>
          </p:cNvPicPr>
          <p:nvPr/>
        </p:nvPicPr>
        <p:blipFill>
          <a:blip r:embed="rId17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26701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269697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45" name="Image"/>
          <p:cNvPicPr>
            <a:picLocks noChangeAspect="1"/>
          </p:cNvPicPr>
          <p:nvPr/>
        </p:nvPicPr>
        <p:blipFill>
          <a:blip r:embed="rId17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2670175"/>
            <a:ext cx="1905" cy="150495"/>
          </a:xfrm>
          <a:prstGeom prst="rect">
            <a:avLst/>
          </a:prstGeom>
        </p:spPr>
      </p:pic>
      <p:pic>
        <p:nvPicPr>
          <p:cNvPr id="1746" name="Image"/>
          <p:cNvPicPr>
            <a:picLocks noChangeAspect="1"/>
          </p:cNvPicPr>
          <p:nvPr/>
        </p:nvPicPr>
        <p:blipFill>
          <a:blip r:embed="rId17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267017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2215" y="269697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47" name="Image"/>
          <p:cNvPicPr>
            <a:picLocks noChangeAspect="1"/>
          </p:cNvPicPr>
          <p:nvPr/>
        </p:nvPicPr>
        <p:blipFill>
          <a:blip r:embed="rId17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2670175"/>
            <a:ext cx="1905" cy="150495"/>
          </a:xfrm>
          <a:prstGeom prst="rect">
            <a:avLst/>
          </a:prstGeom>
        </p:spPr>
      </p:pic>
      <p:pic>
        <p:nvPicPr>
          <p:cNvPr id="1748" name="Image"/>
          <p:cNvPicPr>
            <a:picLocks noChangeAspect="1"/>
          </p:cNvPicPr>
          <p:nvPr/>
        </p:nvPicPr>
        <p:blipFill>
          <a:blip r:embed="rId17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2670175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269697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49" name="Image"/>
          <p:cNvPicPr>
            <a:picLocks noChangeAspect="1"/>
          </p:cNvPicPr>
          <p:nvPr/>
        </p:nvPicPr>
        <p:blipFill>
          <a:blip r:embed="rId17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670175"/>
            <a:ext cx="635000" cy="150495"/>
          </a:xfrm>
          <a:prstGeom prst="rect">
            <a:avLst/>
          </a:prstGeom>
        </p:spPr>
      </p:pic>
      <p:pic>
        <p:nvPicPr>
          <p:cNvPr id="1750" name="Image"/>
          <p:cNvPicPr>
            <a:picLocks noChangeAspect="1"/>
          </p:cNvPicPr>
          <p:nvPr/>
        </p:nvPicPr>
        <p:blipFill>
          <a:blip r:embed="rId17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670175"/>
            <a:ext cx="635000" cy="150495"/>
          </a:xfrm>
          <a:prstGeom prst="rect">
            <a:avLst/>
          </a:prstGeom>
        </p:spPr>
      </p:pic>
      <p:pic>
        <p:nvPicPr>
          <p:cNvPr id="1751" name="Image"/>
          <p:cNvPicPr>
            <a:picLocks noChangeAspect="1"/>
          </p:cNvPicPr>
          <p:nvPr/>
        </p:nvPicPr>
        <p:blipFill>
          <a:blip r:embed="rId17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670175"/>
            <a:ext cx="1905" cy="150495"/>
          </a:xfrm>
          <a:prstGeom prst="rect">
            <a:avLst/>
          </a:prstGeom>
        </p:spPr>
      </p:pic>
      <p:pic>
        <p:nvPicPr>
          <p:cNvPr id="1752" name="Image"/>
          <p:cNvPicPr>
            <a:picLocks noChangeAspect="1"/>
          </p:cNvPicPr>
          <p:nvPr/>
        </p:nvPicPr>
        <p:blipFill>
          <a:blip r:embed="rId17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670175"/>
            <a:ext cx="635000" cy="1905"/>
          </a:xfrm>
          <a:prstGeom prst="rect">
            <a:avLst/>
          </a:prstGeom>
        </p:spPr>
      </p:pic>
      <p:pic>
        <p:nvPicPr>
          <p:cNvPr id="1753" name="Image"/>
          <p:cNvPicPr>
            <a:picLocks noChangeAspect="1"/>
          </p:cNvPicPr>
          <p:nvPr/>
        </p:nvPicPr>
        <p:blipFill>
          <a:blip r:embed="rId17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2670175"/>
            <a:ext cx="1905" cy="150495"/>
          </a:xfrm>
          <a:prstGeom prst="rect">
            <a:avLst/>
          </a:prstGeom>
        </p:spPr>
      </p:pic>
      <p:pic>
        <p:nvPicPr>
          <p:cNvPr id="1754" name="Image"/>
          <p:cNvPicPr>
            <a:picLocks noChangeAspect="1"/>
          </p:cNvPicPr>
          <p:nvPr/>
        </p:nvPicPr>
        <p:blipFill>
          <a:blip r:embed="rId17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2670175"/>
            <a:ext cx="1905" cy="150495"/>
          </a:xfrm>
          <a:prstGeom prst="rect">
            <a:avLst/>
          </a:prstGeom>
        </p:spPr>
      </p:pic>
      <p:pic>
        <p:nvPicPr>
          <p:cNvPr id="1755" name="Image"/>
          <p:cNvPicPr>
            <a:picLocks noChangeAspect="1"/>
          </p:cNvPicPr>
          <p:nvPr/>
        </p:nvPicPr>
        <p:blipFill>
          <a:blip r:embed="rId17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2670175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99580" y="2696972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26.105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56" name="Image"/>
          <p:cNvPicPr>
            <a:picLocks noChangeAspect="1"/>
          </p:cNvPicPr>
          <p:nvPr/>
        </p:nvPicPr>
        <p:blipFill>
          <a:blip r:embed="rId17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820670"/>
            <a:ext cx="1079499" cy="149859"/>
          </a:xfrm>
          <a:prstGeom prst="rect">
            <a:avLst/>
          </a:prstGeom>
        </p:spPr>
      </p:pic>
      <p:pic>
        <p:nvPicPr>
          <p:cNvPr id="1757" name="Image"/>
          <p:cNvPicPr>
            <a:picLocks noChangeAspect="1"/>
          </p:cNvPicPr>
          <p:nvPr/>
        </p:nvPicPr>
        <p:blipFill>
          <a:blip r:embed="rId17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820670"/>
            <a:ext cx="1079499" cy="149859"/>
          </a:xfrm>
          <a:prstGeom prst="rect">
            <a:avLst/>
          </a:prstGeom>
        </p:spPr>
      </p:pic>
      <p:pic>
        <p:nvPicPr>
          <p:cNvPr id="1758" name="Image"/>
          <p:cNvPicPr>
            <a:picLocks noChangeAspect="1"/>
          </p:cNvPicPr>
          <p:nvPr/>
        </p:nvPicPr>
        <p:blipFill>
          <a:blip r:embed="rId17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820670"/>
            <a:ext cx="1905" cy="149859"/>
          </a:xfrm>
          <a:prstGeom prst="rect">
            <a:avLst/>
          </a:prstGeom>
        </p:spPr>
      </p:pic>
      <p:pic>
        <p:nvPicPr>
          <p:cNvPr id="1759" name="Image"/>
          <p:cNvPicPr>
            <a:picLocks noChangeAspect="1"/>
          </p:cNvPicPr>
          <p:nvPr/>
        </p:nvPicPr>
        <p:blipFill>
          <a:blip r:embed="rId17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820669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847467"/>
            <a:ext cx="9337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altre riserve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60" name="Image"/>
          <p:cNvPicPr>
            <a:picLocks noChangeAspect="1"/>
          </p:cNvPicPr>
          <p:nvPr/>
        </p:nvPicPr>
        <p:blipFill>
          <a:blip r:embed="rId17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2820670"/>
            <a:ext cx="1905" cy="149859"/>
          </a:xfrm>
          <a:prstGeom prst="rect">
            <a:avLst/>
          </a:prstGeom>
        </p:spPr>
      </p:pic>
      <p:pic>
        <p:nvPicPr>
          <p:cNvPr id="1761" name="Image"/>
          <p:cNvPicPr>
            <a:picLocks noChangeAspect="1"/>
          </p:cNvPicPr>
          <p:nvPr/>
        </p:nvPicPr>
        <p:blipFill>
          <a:blip r:embed="rId17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2820669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71700" y="2847467"/>
            <a:ext cx="39590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217.419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62" name="Image"/>
          <p:cNvPicPr>
            <a:picLocks noChangeAspect="1"/>
          </p:cNvPicPr>
          <p:nvPr/>
        </p:nvPicPr>
        <p:blipFill>
          <a:blip r:embed="rId17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2820670"/>
            <a:ext cx="1904" cy="149859"/>
          </a:xfrm>
          <a:prstGeom prst="rect">
            <a:avLst/>
          </a:prstGeom>
        </p:spPr>
      </p:pic>
      <p:pic>
        <p:nvPicPr>
          <p:cNvPr id="1763" name="Image"/>
          <p:cNvPicPr>
            <a:picLocks noChangeAspect="1"/>
          </p:cNvPicPr>
          <p:nvPr/>
        </p:nvPicPr>
        <p:blipFill>
          <a:blip r:embed="rId17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282066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284746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64" name="Image"/>
          <p:cNvPicPr>
            <a:picLocks noChangeAspect="1"/>
          </p:cNvPicPr>
          <p:nvPr/>
        </p:nvPicPr>
        <p:blipFill>
          <a:blip r:embed="rId17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2820670"/>
            <a:ext cx="1904" cy="149859"/>
          </a:xfrm>
          <a:prstGeom prst="rect">
            <a:avLst/>
          </a:prstGeom>
        </p:spPr>
      </p:pic>
      <p:pic>
        <p:nvPicPr>
          <p:cNvPr id="1765" name="Image"/>
          <p:cNvPicPr>
            <a:picLocks noChangeAspect="1"/>
          </p:cNvPicPr>
          <p:nvPr/>
        </p:nvPicPr>
        <p:blipFill>
          <a:blip r:embed="rId17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282066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752215" y="284746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66" name="Image"/>
          <p:cNvPicPr>
            <a:picLocks noChangeAspect="1"/>
          </p:cNvPicPr>
          <p:nvPr/>
        </p:nvPicPr>
        <p:blipFill>
          <a:blip r:embed="rId17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2820670"/>
            <a:ext cx="1904" cy="149859"/>
          </a:xfrm>
          <a:prstGeom prst="rect">
            <a:avLst/>
          </a:prstGeom>
        </p:spPr>
      </p:pic>
      <p:pic>
        <p:nvPicPr>
          <p:cNvPr id="1767" name="Image"/>
          <p:cNvPicPr>
            <a:picLocks noChangeAspect="1"/>
          </p:cNvPicPr>
          <p:nvPr/>
        </p:nvPicPr>
        <p:blipFill>
          <a:blip r:embed="rId17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282066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284746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68" name="Image"/>
          <p:cNvPicPr>
            <a:picLocks noChangeAspect="1"/>
          </p:cNvPicPr>
          <p:nvPr/>
        </p:nvPicPr>
        <p:blipFill>
          <a:blip r:embed="rId17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2820670"/>
            <a:ext cx="1905" cy="149859"/>
          </a:xfrm>
          <a:prstGeom prst="rect">
            <a:avLst/>
          </a:prstGeom>
        </p:spPr>
      </p:pic>
      <p:pic>
        <p:nvPicPr>
          <p:cNvPr id="1769" name="Image"/>
          <p:cNvPicPr>
            <a:picLocks noChangeAspect="1"/>
          </p:cNvPicPr>
          <p:nvPr/>
        </p:nvPicPr>
        <p:blipFill>
          <a:blip r:embed="rId17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282066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67580" y="284746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28.321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70" name="Image"/>
          <p:cNvPicPr>
            <a:picLocks noChangeAspect="1"/>
          </p:cNvPicPr>
          <p:nvPr/>
        </p:nvPicPr>
        <p:blipFill>
          <a:blip r:embed="rId17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2820670"/>
            <a:ext cx="1905" cy="149859"/>
          </a:xfrm>
          <a:prstGeom prst="rect">
            <a:avLst/>
          </a:prstGeom>
        </p:spPr>
      </p:pic>
      <p:pic>
        <p:nvPicPr>
          <p:cNvPr id="1771" name="Image"/>
          <p:cNvPicPr>
            <a:picLocks noChangeAspect="1"/>
          </p:cNvPicPr>
          <p:nvPr/>
        </p:nvPicPr>
        <p:blipFill>
          <a:blip r:embed="rId17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2820669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284746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72" name="Image"/>
          <p:cNvPicPr>
            <a:picLocks noChangeAspect="1"/>
          </p:cNvPicPr>
          <p:nvPr/>
        </p:nvPicPr>
        <p:blipFill>
          <a:blip r:embed="rId17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820670"/>
            <a:ext cx="635000" cy="149859"/>
          </a:xfrm>
          <a:prstGeom prst="rect">
            <a:avLst/>
          </a:prstGeom>
        </p:spPr>
      </p:pic>
      <p:pic>
        <p:nvPicPr>
          <p:cNvPr id="1773" name="Image"/>
          <p:cNvPicPr>
            <a:picLocks noChangeAspect="1"/>
          </p:cNvPicPr>
          <p:nvPr/>
        </p:nvPicPr>
        <p:blipFill>
          <a:blip r:embed="rId17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820670"/>
            <a:ext cx="635000" cy="149859"/>
          </a:xfrm>
          <a:prstGeom prst="rect">
            <a:avLst/>
          </a:prstGeom>
        </p:spPr>
      </p:pic>
      <p:pic>
        <p:nvPicPr>
          <p:cNvPr id="1774" name="Image"/>
          <p:cNvPicPr>
            <a:picLocks noChangeAspect="1"/>
          </p:cNvPicPr>
          <p:nvPr/>
        </p:nvPicPr>
        <p:blipFill>
          <a:blip r:embed="rId17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820670"/>
            <a:ext cx="1905" cy="149859"/>
          </a:xfrm>
          <a:prstGeom prst="rect">
            <a:avLst/>
          </a:prstGeom>
        </p:spPr>
      </p:pic>
      <p:pic>
        <p:nvPicPr>
          <p:cNvPr id="1775" name="Image"/>
          <p:cNvPicPr>
            <a:picLocks noChangeAspect="1"/>
          </p:cNvPicPr>
          <p:nvPr/>
        </p:nvPicPr>
        <p:blipFill>
          <a:blip r:embed="rId17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820669"/>
            <a:ext cx="635000" cy="1905"/>
          </a:xfrm>
          <a:prstGeom prst="rect">
            <a:avLst/>
          </a:prstGeom>
        </p:spPr>
      </p:pic>
      <p:pic>
        <p:nvPicPr>
          <p:cNvPr id="1776" name="Image"/>
          <p:cNvPicPr>
            <a:picLocks noChangeAspect="1"/>
          </p:cNvPicPr>
          <p:nvPr/>
        </p:nvPicPr>
        <p:blipFill>
          <a:blip r:embed="rId17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2820670"/>
            <a:ext cx="1905" cy="149859"/>
          </a:xfrm>
          <a:prstGeom prst="rect">
            <a:avLst/>
          </a:prstGeom>
        </p:spPr>
      </p:pic>
      <p:pic>
        <p:nvPicPr>
          <p:cNvPr id="1777" name="Image"/>
          <p:cNvPicPr>
            <a:picLocks noChangeAspect="1"/>
          </p:cNvPicPr>
          <p:nvPr/>
        </p:nvPicPr>
        <p:blipFill>
          <a:blip r:embed="rId17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2820670"/>
            <a:ext cx="1905" cy="149859"/>
          </a:xfrm>
          <a:prstGeom prst="rect">
            <a:avLst/>
          </a:prstGeom>
        </p:spPr>
      </p:pic>
      <p:pic>
        <p:nvPicPr>
          <p:cNvPr id="1778" name="Image"/>
          <p:cNvPicPr>
            <a:picLocks noChangeAspect="1"/>
          </p:cNvPicPr>
          <p:nvPr/>
        </p:nvPicPr>
        <p:blipFill>
          <a:blip r:embed="rId17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2820669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43700" y="2847467"/>
            <a:ext cx="3959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189.099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79" name="Image"/>
          <p:cNvPicPr>
            <a:picLocks noChangeAspect="1"/>
          </p:cNvPicPr>
          <p:nvPr/>
        </p:nvPicPr>
        <p:blipFill>
          <a:blip r:embed="rId17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70530"/>
            <a:ext cx="1079499" cy="124460"/>
          </a:xfrm>
          <a:prstGeom prst="rect">
            <a:avLst/>
          </a:prstGeom>
        </p:spPr>
      </p:pic>
      <p:pic>
        <p:nvPicPr>
          <p:cNvPr id="1780" name="Image"/>
          <p:cNvPicPr>
            <a:picLocks noChangeAspect="1"/>
          </p:cNvPicPr>
          <p:nvPr/>
        </p:nvPicPr>
        <p:blipFill>
          <a:blip r:embed="rId17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70530"/>
            <a:ext cx="1079499" cy="124460"/>
          </a:xfrm>
          <a:prstGeom prst="rect">
            <a:avLst/>
          </a:prstGeom>
        </p:spPr>
      </p:pic>
      <p:pic>
        <p:nvPicPr>
          <p:cNvPr id="1781" name="Image"/>
          <p:cNvPicPr>
            <a:picLocks noChangeAspect="1"/>
          </p:cNvPicPr>
          <p:nvPr/>
        </p:nvPicPr>
        <p:blipFill>
          <a:blip r:embed="rId17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70530"/>
            <a:ext cx="1905" cy="124460"/>
          </a:xfrm>
          <a:prstGeom prst="rect">
            <a:avLst/>
          </a:prstGeom>
        </p:spPr>
      </p:pic>
      <p:pic>
        <p:nvPicPr>
          <p:cNvPr id="1782" name="Image"/>
          <p:cNvPicPr>
            <a:picLocks noChangeAspect="1"/>
          </p:cNvPicPr>
          <p:nvPr/>
        </p:nvPicPr>
        <p:blipFill>
          <a:blip r:embed="rId17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70529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977007"/>
            <a:ext cx="68568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Utile (perdita)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83" name="Image"/>
          <p:cNvPicPr>
            <a:picLocks noChangeAspect="1"/>
          </p:cNvPicPr>
          <p:nvPr/>
        </p:nvPicPr>
        <p:blipFill>
          <a:blip r:embed="rId17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094990"/>
            <a:ext cx="1079499" cy="146685"/>
          </a:xfrm>
          <a:prstGeom prst="rect">
            <a:avLst/>
          </a:prstGeom>
        </p:spPr>
      </p:pic>
      <p:pic>
        <p:nvPicPr>
          <p:cNvPr id="1784" name="Image"/>
          <p:cNvPicPr>
            <a:picLocks noChangeAspect="1"/>
          </p:cNvPicPr>
          <p:nvPr/>
        </p:nvPicPr>
        <p:blipFill>
          <a:blip r:embed="rId17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094990"/>
            <a:ext cx="1079499" cy="146685"/>
          </a:xfrm>
          <a:prstGeom prst="rect">
            <a:avLst/>
          </a:prstGeom>
        </p:spPr>
      </p:pic>
      <p:pic>
        <p:nvPicPr>
          <p:cNvPr id="1785" name="Image"/>
          <p:cNvPicPr>
            <a:picLocks noChangeAspect="1"/>
          </p:cNvPicPr>
          <p:nvPr/>
        </p:nvPicPr>
        <p:blipFill>
          <a:blip r:embed="rId17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094990"/>
            <a:ext cx="1905" cy="14668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119882"/>
            <a:ext cx="66630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86" name="Image"/>
          <p:cNvPicPr>
            <a:picLocks noChangeAspect="1"/>
          </p:cNvPicPr>
          <p:nvPr/>
        </p:nvPicPr>
        <p:blipFill>
          <a:blip r:embed="rId17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2970530"/>
            <a:ext cx="1905" cy="271145"/>
          </a:xfrm>
          <a:prstGeom prst="rect">
            <a:avLst/>
          </a:prstGeom>
        </p:spPr>
      </p:pic>
      <p:pic>
        <p:nvPicPr>
          <p:cNvPr id="1787" name="Image"/>
          <p:cNvPicPr>
            <a:picLocks noChangeAspect="1"/>
          </p:cNvPicPr>
          <p:nvPr/>
        </p:nvPicPr>
        <p:blipFill>
          <a:blip r:embed="rId17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2970529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60905" y="3058922"/>
            <a:ext cx="406267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(28.321)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88" name="Image"/>
          <p:cNvPicPr>
            <a:picLocks noChangeAspect="1"/>
          </p:cNvPicPr>
          <p:nvPr/>
        </p:nvPicPr>
        <p:blipFill>
          <a:blip r:embed="rId17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2970530"/>
            <a:ext cx="1904" cy="271145"/>
          </a:xfrm>
          <a:prstGeom prst="rect">
            <a:avLst/>
          </a:prstGeom>
        </p:spPr>
      </p:pic>
      <p:pic>
        <p:nvPicPr>
          <p:cNvPr id="1789" name="Image"/>
          <p:cNvPicPr>
            <a:picLocks noChangeAspect="1"/>
          </p:cNvPicPr>
          <p:nvPr/>
        </p:nvPicPr>
        <p:blipFill>
          <a:blip r:embed="rId17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297052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305892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90" name="Image"/>
          <p:cNvPicPr>
            <a:picLocks noChangeAspect="1"/>
          </p:cNvPicPr>
          <p:nvPr/>
        </p:nvPicPr>
        <p:blipFill>
          <a:blip r:embed="rId17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2970530"/>
            <a:ext cx="1904" cy="271145"/>
          </a:xfrm>
          <a:prstGeom prst="rect">
            <a:avLst/>
          </a:prstGeom>
        </p:spPr>
      </p:pic>
      <p:pic>
        <p:nvPicPr>
          <p:cNvPr id="1791" name="Image"/>
          <p:cNvPicPr>
            <a:picLocks noChangeAspect="1"/>
          </p:cNvPicPr>
          <p:nvPr/>
        </p:nvPicPr>
        <p:blipFill>
          <a:blip r:embed="rId17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297052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97580" y="3058922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28.321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92" name="Image"/>
          <p:cNvPicPr>
            <a:picLocks noChangeAspect="1"/>
          </p:cNvPicPr>
          <p:nvPr/>
        </p:nvPicPr>
        <p:blipFill>
          <a:blip r:embed="rId17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2970530"/>
            <a:ext cx="1904" cy="271145"/>
          </a:xfrm>
          <a:prstGeom prst="rect">
            <a:avLst/>
          </a:prstGeom>
        </p:spPr>
      </p:pic>
      <p:pic>
        <p:nvPicPr>
          <p:cNvPr id="1793" name="Image"/>
          <p:cNvPicPr>
            <a:picLocks noChangeAspect="1"/>
          </p:cNvPicPr>
          <p:nvPr/>
        </p:nvPicPr>
        <p:blipFill>
          <a:blip r:embed="rId17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297052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87215" y="305892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94" name="Image"/>
          <p:cNvPicPr>
            <a:picLocks noChangeAspect="1"/>
          </p:cNvPicPr>
          <p:nvPr/>
        </p:nvPicPr>
        <p:blipFill>
          <a:blip r:embed="rId17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2970530"/>
            <a:ext cx="1905" cy="271145"/>
          </a:xfrm>
          <a:prstGeom prst="rect">
            <a:avLst/>
          </a:prstGeom>
        </p:spPr>
      </p:pic>
      <p:pic>
        <p:nvPicPr>
          <p:cNvPr id="1795" name="Image"/>
          <p:cNvPicPr>
            <a:picLocks noChangeAspect="1"/>
          </p:cNvPicPr>
          <p:nvPr/>
        </p:nvPicPr>
        <p:blipFill>
          <a:blip r:embed="rId17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297052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2215" y="305892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96" name="Image"/>
          <p:cNvPicPr>
            <a:picLocks noChangeAspect="1"/>
          </p:cNvPicPr>
          <p:nvPr/>
        </p:nvPicPr>
        <p:blipFill>
          <a:blip r:embed="rId17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2970530"/>
            <a:ext cx="1905" cy="271145"/>
          </a:xfrm>
          <a:prstGeom prst="rect">
            <a:avLst/>
          </a:prstGeom>
        </p:spPr>
      </p:pic>
      <p:pic>
        <p:nvPicPr>
          <p:cNvPr id="1797" name="Image"/>
          <p:cNvPicPr>
            <a:picLocks noChangeAspect="1"/>
          </p:cNvPicPr>
          <p:nvPr/>
        </p:nvPicPr>
        <p:blipFill>
          <a:blip r:embed="rId17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2970529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305892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98" name="Image"/>
          <p:cNvPicPr>
            <a:picLocks noChangeAspect="1"/>
          </p:cNvPicPr>
          <p:nvPr/>
        </p:nvPicPr>
        <p:blipFill>
          <a:blip r:embed="rId17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970530"/>
            <a:ext cx="1905" cy="271145"/>
          </a:xfrm>
          <a:prstGeom prst="rect">
            <a:avLst/>
          </a:prstGeom>
        </p:spPr>
      </p:pic>
      <p:pic>
        <p:nvPicPr>
          <p:cNvPr id="1799" name="Image"/>
          <p:cNvPicPr>
            <a:picLocks noChangeAspect="1"/>
          </p:cNvPicPr>
          <p:nvPr/>
        </p:nvPicPr>
        <p:blipFill>
          <a:blip r:embed="rId17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2970529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4405" y="3058922"/>
            <a:ext cx="40626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(12.487)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00" name="Image"/>
          <p:cNvPicPr>
            <a:picLocks noChangeAspect="1"/>
          </p:cNvPicPr>
          <p:nvPr/>
        </p:nvPicPr>
        <p:blipFill>
          <a:blip r:embed="rId18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2970530"/>
            <a:ext cx="1905" cy="271145"/>
          </a:xfrm>
          <a:prstGeom prst="rect">
            <a:avLst/>
          </a:prstGeom>
        </p:spPr>
      </p:pic>
      <p:pic>
        <p:nvPicPr>
          <p:cNvPr id="1801" name="Image"/>
          <p:cNvPicPr>
            <a:picLocks noChangeAspect="1"/>
          </p:cNvPicPr>
          <p:nvPr/>
        </p:nvPicPr>
        <p:blipFill>
          <a:blip r:embed="rId18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2970530"/>
            <a:ext cx="1905" cy="271145"/>
          </a:xfrm>
          <a:prstGeom prst="rect">
            <a:avLst/>
          </a:prstGeom>
        </p:spPr>
      </p:pic>
      <p:pic>
        <p:nvPicPr>
          <p:cNvPr id="1802" name="Image"/>
          <p:cNvPicPr>
            <a:picLocks noChangeAspect="1"/>
          </p:cNvPicPr>
          <p:nvPr/>
        </p:nvPicPr>
        <p:blipFill>
          <a:blip r:embed="rId18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2970529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2905" y="3058922"/>
            <a:ext cx="406267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(12.487)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03" name="Image"/>
          <p:cNvPicPr>
            <a:picLocks noChangeAspect="1"/>
          </p:cNvPicPr>
          <p:nvPr/>
        </p:nvPicPr>
        <p:blipFill>
          <a:blip r:embed="rId18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41675"/>
            <a:ext cx="1079499" cy="125095"/>
          </a:xfrm>
          <a:prstGeom prst="rect">
            <a:avLst/>
          </a:prstGeom>
        </p:spPr>
      </p:pic>
      <p:pic>
        <p:nvPicPr>
          <p:cNvPr id="1804" name="Image"/>
          <p:cNvPicPr>
            <a:picLocks noChangeAspect="1"/>
          </p:cNvPicPr>
          <p:nvPr/>
        </p:nvPicPr>
        <p:blipFill>
          <a:blip r:embed="rId18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41675"/>
            <a:ext cx="1079499" cy="125095"/>
          </a:xfrm>
          <a:prstGeom prst="rect">
            <a:avLst/>
          </a:prstGeom>
        </p:spPr>
      </p:pic>
      <p:pic>
        <p:nvPicPr>
          <p:cNvPr id="1805" name="Image"/>
          <p:cNvPicPr>
            <a:picLocks noChangeAspect="1"/>
          </p:cNvPicPr>
          <p:nvPr/>
        </p:nvPicPr>
        <p:blipFill>
          <a:blip r:embed="rId18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41675"/>
            <a:ext cx="1905" cy="125095"/>
          </a:xfrm>
          <a:prstGeom prst="rect">
            <a:avLst/>
          </a:prstGeom>
        </p:spPr>
      </p:pic>
      <p:pic>
        <p:nvPicPr>
          <p:cNvPr id="1806" name="Image"/>
          <p:cNvPicPr>
            <a:picLocks noChangeAspect="1"/>
          </p:cNvPicPr>
          <p:nvPr/>
        </p:nvPicPr>
        <p:blipFill>
          <a:blip r:embed="rId18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4167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249422"/>
            <a:ext cx="89044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Patrimonio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07" name="Image"/>
          <p:cNvPicPr>
            <a:picLocks noChangeAspect="1"/>
          </p:cNvPicPr>
          <p:nvPr/>
        </p:nvPicPr>
        <p:blipFill>
          <a:blip r:embed="rId18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66770"/>
            <a:ext cx="1079499" cy="147319"/>
          </a:xfrm>
          <a:prstGeom prst="rect">
            <a:avLst/>
          </a:prstGeom>
        </p:spPr>
      </p:pic>
      <p:pic>
        <p:nvPicPr>
          <p:cNvPr id="1808" name="Image"/>
          <p:cNvPicPr>
            <a:picLocks noChangeAspect="1"/>
          </p:cNvPicPr>
          <p:nvPr/>
        </p:nvPicPr>
        <p:blipFill>
          <a:blip r:embed="rId18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66770"/>
            <a:ext cx="1079499" cy="147319"/>
          </a:xfrm>
          <a:prstGeom prst="rect">
            <a:avLst/>
          </a:prstGeom>
        </p:spPr>
      </p:pic>
      <p:pic>
        <p:nvPicPr>
          <p:cNvPr id="1809" name="Image"/>
          <p:cNvPicPr>
            <a:picLocks noChangeAspect="1"/>
          </p:cNvPicPr>
          <p:nvPr/>
        </p:nvPicPr>
        <p:blipFill>
          <a:blip r:embed="rId18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66770"/>
            <a:ext cx="1905" cy="147319"/>
          </a:xfrm>
          <a:prstGeom prst="rect">
            <a:avLst/>
          </a:prstGeom>
        </p:spPr>
      </p:pic>
      <p:pic>
        <p:nvPicPr>
          <p:cNvPr id="1810" name="Image"/>
          <p:cNvPicPr>
            <a:picLocks noChangeAspect="1"/>
          </p:cNvPicPr>
          <p:nvPr/>
        </p:nvPicPr>
        <p:blipFill>
          <a:blip r:embed="rId18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12184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390392"/>
            <a:ext cx="27639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netto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11" name="Image"/>
          <p:cNvPicPr>
            <a:picLocks noChangeAspect="1"/>
          </p:cNvPicPr>
          <p:nvPr/>
        </p:nvPicPr>
        <p:blipFill>
          <a:blip r:embed="rId18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241675"/>
            <a:ext cx="1905" cy="272415"/>
          </a:xfrm>
          <a:prstGeom prst="rect">
            <a:avLst/>
          </a:prstGeom>
        </p:spPr>
      </p:pic>
      <p:pic>
        <p:nvPicPr>
          <p:cNvPr id="1812" name="Image"/>
          <p:cNvPicPr>
            <a:picLocks noChangeAspect="1"/>
          </p:cNvPicPr>
          <p:nvPr/>
        </p:nvPicPr>
        <p:blipFill>
          <a:blip r:embed="rId18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241675"/>
            <a:ext cx="762000" cy="1905"/>
          </a:xfrm>
          <a:prstGeom prst="rect">
            <a:avLst/>
          </a:prstGeom>
        </p:spPr>
      </p:pic>
      <p:pic>
        <p:nvPicPr>
          <p:cNvPr id="1813" name="Image"/>
          <p:cNvPicPr>
            <a:picLocks noChangeAspect="1"/>
          </p:cNvPicPr>
          <p:nvPr/>
        </p:nvPicPr>
        <p:blipFill>
          <a:blip r:embed="rId18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512184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71700" y="3329432"/>
            <a:ext cx="39590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226.938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14" name="Image"/>
          <p:cNvPicPr>
            <a:picLocks noChangeAspect="1"/>
          </p:cNvPicPr>
          <p:nvPr/>
        </p:nvPicPr>
        <p:blipFill>
          <a:blip r:embed="rId18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3241675"/>
            <a:ext cx="1904" cy="272415"/>
          </a:xfrm>
          <a:prstGeom prst="rect">
            <a:avLst/>
          </a:prstGeom>
        </p:spPr>
      </p:pic>
      <p:pic>
        <p:nvPicPr>
          <p:cNvPr id="1815" name="Image"/>
          <p:cNvPicPr>
            <a:picLocks noChangeAspect="1"/>
          </p:cNvPicPr>
          <p:nvPr/>
        </p:nvPicPr>
        <p:blipFill>
          <a:blip r:embed="rId18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3241675"/>
            <a:ext cx="635000" cy="1905"/>
          </a:xfrm>
          <a:prstGeom prst="rect">
            <a:avLst/>
          </a:prstGeom>
        </p:spPr>
      </p:pic>
      <p:pic>
        <p:nvPicPr>
          <p:cNvPr id="1816" name="Image"/>
          <p:cNvPicPr>
            <a:picLocks noChangeAspect="1"/>
          </p:cNvPicPr>
          <p:nvPr/>
        </p:nvPicPr>
        <p:blipFill>
          <a:blip r:embed="rId18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564130" y="3512184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117215" y="332943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17" name="Image"/>
          <p:cNvPicPr>
            <a:picLocks noChangeAspect="1"/>
          </p:cNvPicPr>
          <p:nvPr/>
        </p:nvPicPr>
        <p:blipFill>
          <a:blip r:embed="rId18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3241675"/>
            <a:ext cx="1904" cy="272415"/>
          </a:xfrm>
          <a:prstGeom prst="rect">
            <a:avLst/>
          </a:prstGeom>
        </p:spPr>
      </p:pic>
      <p:pic>
        <p:nvPicPr>
          <p:cNvPr id="1818" name="Image"/>
          <p:cNvPicPr>
            <a:picLocks noChangeAspect="1"/>
          </p:cNvPicPr>
          <p:nvPr/>
        </p:nvPicPr>
        <p:blipFill>
          <a:blip r:embed="rId18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3241675"/>
            <a:ext cx="635000" cy="1905"/>
          </a:xfrm>
          <a:prstGeom prst="rect">
            <a:avLst/>
          </a:prstGeom>
        </p:spPr>
      </p:pic>
      <p:pic>
        <p:nvPicPr>
          <p:cNvPr id="1819" name="Image"/>
          <p:cNvPicPr>
            <a:picLocks noChangeAspect="1"/>
          </p:cNvPicPr>
          <p:nvPr/>
        </p:nvPicPr>
        <p:blipFill>
          <a:blip r:embed="rId18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199130" y="3512184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97580" y="3329432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28.321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20" name="Image"/>
          <p:cNvPicPr>
            <a:picLocks noChangeAspect="1"/>
          </p:cNvPicPr>
          <p:nvPr/>
        </p:nvPicPr>
        <p:blipFill>
          <a:blip r:embed="rId18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3241675"/>
            <a:ext cx="1904" cy="272415"/>
          </a:xfrm>
          <a:prstGeom prst="rect">
            <a:avLst/>
          </a:prstGeom>
        </p:spPr>
      </p:pic>
      <p:pic>
        <p:nvPicPr>
          <p:cNvPr id="1821" name="Image"/>
          <p:cNvPicPr>
            <a:picLocks noChangeAspect="1"/>
          </p:cNvPicPr>
          <p:nvPr/>
        </p:nvPicPr>
        <p:blipFill>
          <a:blip r:embed="rId18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3241675"/>
            <a:ext cx="635000" cy="1905"/>
          </a:xfrm>
          <a:prstGeom prst="rect">
            <a:avLst/>
          </a:prstGeom>
        </p:spPr>
      </p:pic>
      <p:pic>
        <p:nvPicPr>
          <p:cNvPr id="1822" name="Image"/>
          <p:cNvPicPr>
            <a:picLocks noChangeAspect="1"/>
          </p:cNvPicPr>
          <p:nvPr/>
        </p:nvPicPr>
        <p:blipFill>
          <a:blip r:embed="rId18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34130" y="3512184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30700" y="3329432"/>
            <a:ext cx="14125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23" name="Image"/>
          <p:cNvPicPr>
            <a:picLocks noChangeAspect="1"/>
          </p:cNvPicPr>
          <p:nvPr/>
        </p:nvPicPr>
        <p:blipFill>
          <a:blip r:embed="rId18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3241675"/>
            <a:ext cx="1905" cy="272415"/>
          </a:xfrm>
          <a:prstGeom prst="rect">
            <a:avLst/>
          </a:prstGeom>
        </p:spPr>
      </p:pic>
      <p:pic>
        <p:nvPicPr>
          <p:cNvPr id="1824" name="Image"/>
          <p:cNvPicPr>
            <a:picLocks noChangeAspect="1"/>
          </p:cNvPicPr>
          <p:nvPr/>
        </p:nvPicPr>
        <p:blipFill>
          <a:blip r:embed="rId18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3241675"/>
            <a:ext cx="635000" cy="1905"/>
          </a:xfrm>
          <a:prstGeom prst="rect">
            <a:avLst/>
          </a:prstGeom>
        </p:spPr>
      </p:pic>
      <p:pic>
        <p:nvPicPr>
          <p:cNvPr id="1825" name="Image"/>
          <p:cNvPicPr>
            <a:picLocks noChangeAspect="1"/>
          </p:cNvPicPr>
          <p:nvPr/>
        </p:nvPicPr>
        <p:blipFill>
          <a:blip r:embed="rId18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469130" y="3512184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67580" y="3329432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28.951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26" name="Image"/>
          <p:cNvPicPr>
            <a:picLocks noChangeAspect="1"/>
          </p:cNvPicPr>
          <p:nvPr/>
        </p:nvPicPr>
        <p:blipFill>
          <a:blip r:embed="rId18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3241675"/>
            <a:ext cx="1905" cy="272415"/>
          </a:xfrm>
          <a:prstGeom prst="rect">
            <a:avLst/>
          </a:prstGeom>
        </p:spPr>
      </p:pic>
      <p:pic>
        <p:nvPicPr>
          <p:cNvPr id="1827" name="Image"/>
          <p:cNvPicPr>
            <a:picLocks noChangeAspect="1"/>
          </p:cNvPicPr>
          <p:nvPr/>
        </p:nvPicPr>
        <p:blipFill>
          <a:blip r:embed="rId18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3241675"/>
            <a:ext cx="698500" cy="1905"/>
          </a:xfrm>
          <a:prstGeom prst="rect">
            <a:avLst/>
          </a:prstGeom>
        </p:spPr>
      </p:pic>
      <p:pic>
        <p:nvPicPr>
          <p:cNvPr id="1828" name="Image"/>
          <p:cNvPicPr>
            <a:picLocks noChangeAspect="1"/>
          </p:cNvPicPr>
          <p:nvPr/>
        </p:nvPicPr>
        <p:blipFill>
          <a:blip r:embed="rId18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104130" y="3512184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332943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29" name="Image"/>
          <p:cNvPicPr>
            <a:picLocks noChangeAspect="1"/>
          </p:cNvPicPr>
          <p:nvPr/>
        </p:nvPicPr>
        <p:blipFill>
          <a:blip r:embed="rId18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3241675"/>
            <a:ext cx="1905" cy="272415"/>
          </a:xfrm>
          <a:prstGeom prst="rect">
            <a:avLst/>
          </a:prstGeom>
        </p:spPr>
      </p:pic>
      <p:pic>
        <p:nvPicPr>
          <p:cNvPr id="1830" name="Image"/>
          <p:cNvPicPr>
            <a:picLocks noChangeAspect="1"/>
          </p:cNvPicPr>
          <p:nvPr/>
        </p:nvPicPr>
        <p:blipFill>
          <a:blip r:embed="rId18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3241675"/>
            <a:ext cx="635000" cy="1905"/>
          </a:xfrm>
          <a:prstGeom prst="rect">
            <a:avLst/>
          </a:prstGeom>
        </p:spPr>
      </p:pic>
      <p:pic>
        <p:nvPicPr>
          <p:cNvPr id="1831" name="Image"/>
          <p:cNvPicPr>
            <a:picLocks noChangeAspect="1"/>
          </p:cNvPicPr>
          <p:nvPr/>
        </p:nvPicPr>
        <p:blipFill>
          <a:blip r:embed="rId18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3512184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4405" y="3329432"/>
            <a:ext cx="40626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(12.487)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32" name="Image"/>
          <p:cNvPicPr>
            <a:picLocks noChangeAspect="1"/>
          </p:cNvPicPr>
          <p:nvPr/>
        </p:nvPicPr>
        <p:blipFill>
          <a:blip r:embed="rId18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3241675"/>
            <a:ext cx="1905" cy="272415"/>
          </a:xfrm>
          <a:prstGeom prst="rect">
            <a:avLst/>
          </a:prstGeom>
        </p:spPr>
      </p:pic>
      <p:pic>
        <p:nvPicPr>
          <p:cNvPr id="1833" name="Image"/>
          <p:cNvPicPr>
            <a:picLocks noChangeAspect="1"/>
          </p:cNvPicPr>
          <p:nvPr/>
        </p:nvPicPr>
        <p:blipFill>
          <a:blip r:embed="rId18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134225" y="3241675"/>
            <a:ext cx="1905" cy="272415"/>
          </a:xfrm>
          <a:prstGeom prst="rect">
            <a:avLst/>
          </a:prstGeom>
        </p:spPr>
      </p:pic>
      <p:pic>
        <p:nvPicPr>
          <p:cNvPr id="1834" name="Image"/>
          <p:cNvPicPr>
            <a:picLocks noChangeAspect="1"/>
          </p:cNvPicPr>
          <p:nvPr/>
        </p:nvPicPr>
        <p:blipFill>
          <a:blip r:embed="rId18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3241675"/>
            <a:ext cx="698500" cy="1905"/>
          </a:xfrm>
          <a:prstGeom prst="rect">
            <a:avLst/>
          </a:prstGeom>
        </p:spPr>
      </p:pic>
      <p:pic>
        <p:nvPicPr>
          <p:cNvPr id="1835" name="Image"/>
          <p:cNvPicPr>
            <a:picLocks noChangeAspect="1"/>
          </p:cNvPicPr>
          <p:nvPr/>
        </p:nvPicPr>
        <p:blipFill>
          <a:blip r:embed="rId18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7630" y="3512184"/>
            <a:ext cx="698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43700" y="3329432"/>
            <a:ext cx="3959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213.847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784536"/>
            <a:ext cx="3591268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Disponibilità ed utilizzo delle voci di patrimonio netto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030345"/>
            <a:ext cx="615048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 informazioni richieste dall'articolo 2427, comma 1 numero 7-bis del codice civile relativamente alla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47515"/>
            <a:ext cx="61454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specificazione delle voci del patrimonio netto con riferimento alla loro origine, possibilità di utilizzazione 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464685"/>
            <a:ext cx="615187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distribuibilità, nonché alla loro avvenuta utilizzazione nei precedenti esercizi, sono desumibili dai prospetti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99000"/>
            <a:ext cx="64655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sottostanti: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836" name="Image"/>
          <p:cNvPicPr>
            <a:picLocks noChangeAspect="1"/>
          </p:cNvPicPr>
          <p:nvPr/>
        </p:nvPicPr>
        <p:blipFill>
          <a:blip r:embed="rId18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076190"/>
            <a:ext cx="1079499" cy="515620"/>
          </a:xfrm>
          <a:prstGeom prst="rect">
            <a:avLst/>
          </a:prstGeom>
        </p:spPr>
      </p:pic>
      <p:pic>
        <p:nvPicPr>
          <p:cNvPr id="1837" name="Image"/>
          <p:cNvPicPr>
            <a:picLocks noChangeAspect="1"/>
          </p:cNvPicPr>
          <p:nvPr/>
        </p:nvPicPr>
        <p:blipFill>
          <a:blip r:embed="rId18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076190"/>
            <a:ext cx="1079499" cy="515620"/>
          </a:xfrm>
          <a:prstGeom prst="rect">
            <a:avLst/>
          </a:prstGeom>
        </p:spPr>
      </p:pic>
      <p:pic>
        <p:nvPicPr>
          <p:cNvPr id="1838" name="Image"/>
          <p:cNvPicPr>
            <a:picLocks noChangeAspect="1"/>
          </p:cNvPicPr>
          <p:nvPr/>
        </p:nvPicPr>
        <p:blipFill>
          <a:blip r:embed="rId18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076190"/>
            <a:ext cx="1905" cy="515620"/>
          </a:xfrm>
          <a:prstGeom prst="rect">
            <a:avLst/>
          </a:prstGeom>
        </p:spPr>
      </p:pic>
      <p:pic>
        <p:nvPicPr>
          <p:cNvPr id="1839" name="Image"/>
          <p:cNvPicPr>
            <a:picLocks noChangeAspect="1"/>
          </p:cNvPicPr>
          <p:nvPr/>
        </p:nvPicPr>
        <p:blipFill>
          <a:blip r:embed="rId18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076190"/>
            <a:ext cx="1079499" cy="1905"/>
          </a:xfrm>
          <a:prstGeom prst="rect">
            <a:avLst/>
          </a:prstGeom>
        </p:spPr>
      </p:pic>
      <p:pic>
        <p:nvPicPr>
          <p:cNvPr id="1840" name="Image"/>
          <p:cNvPicPr>
            <a:picLocks noChangeAspect="1"/>
          </p:cNvPicPr>
          <p:nvPr/>
        </p:nvPicPr>
        <p:blipFill>
          <a:blip r:embed="rId18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5076190"/>
            <a:ext cx="635000" cy="515620"/>
          </a:xfrm>
          <a:prstGeom prst="rect">
            <a:avLst/>
          </a:prstGeom>
        </p:spPr>
      </p:pic>
      <p:pic>
        <p:nvPicPr>
          <p:cNvPr id="1841" name="Image"/>
          <p:cNvPicPr>
            <a:picLocks noChangeAspect="1"/>
          </p:cNvPicPr>
          <p:nvPr/>
        </p:nvPicPr>
        <p:blipFill>
          <a:blip r:embed="rId18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5076190"/>
            <a:ext cx="635000" cy="515620"/>
          </a:xfrm>
          <a:prstGeom prst="rect">
            <a:avLst/>
          </a:prstGeom>
        </p:spPr>
      </p:pic>
      <p:pic>
        <p:nvPicPr>
          <p:cNvPr id="1842" name="Image"/>
          <p:cNvPicPr>
            <a:picLocks noChangeAspect="1"/>
          </p:cNvPicPr>
          <p:nvPr/>
        </p:nvPicPr>
        <p:blipFill>
          <a:blip r:embed="rId18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5076190"/>
            <a:ext cx="1905" cy="515620"/>
          </a:xfrm>
          <a:prstGeom prst="rect">
            <a:avLst/>
          </a:prstGeom>
        </p:spPr>
      </p:pic>
      <p:pic>
        <p:nvPicPr>
          <p:cNvPr id="1843" name="Image"/>
          <p:cNvPicPr>
            <a:picLocks noChangeAspect="1"/>
          </p:cNvPicPr>
          <p:nvPr/>
        </p:nvPicPr>
        <p:blipFill>
          <a:blip r:embed="rId18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50761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917700" y="5285867"/>
            <a:ext cx="40910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Importo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44" name="Image"/>
          <p:cNvPicPr>
            <a:picLocks noChangeAspect="1"/>
          </p:cNvPicPr>
          <p:nvPr/>
        </p:nvPicPr>
        <p:blipFill>
          <a:blip r:embed="rId18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076190"/>
            <a:ext cx="825500" cy="515620"/>
          </a:xfrm>
          <a:prstGeom prst="rect">
            <a:avLst/>
          </a:prstGeom>
        </p:spPr>
      </p:pic>
      <p:pic>
        <p:nvPicPr>
          <p:cNvPr id="1845" name="Image"/>
          <p:cNvPicPr>
            <a:picLocks noChangeAspect="1"/>
          </p:cNvPicPr>
          <p:nvPr/>
        </p:nvPicPr>
        <p:blipFill>
          <a:blip r:embed="rId18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076190"/>
            <a:ext cx="825500" cy="515620"/>
          </a:xfrm>
          <a:prstGeom prst="rect">
            <a:avLst/>
          </a:prstGeom>
        </p:spPr>
      </p:pic>
      <p:pic>
        <p:nvPicPr>
          <p:cNvPr id="1846" name="Image"/>
          <p:cNvPicPr>
            <a:picLocks noChangeAspect="1"/>
          </p:cNvPicPr>
          <p:nvPr/>
        </p:nvPicPr>
        <p:blipFill>
          <a:blip r:embed="rId18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076190"/>
            <a:ext cx="1904" cy="515620"/>
          </a:xfrm>
          <a:prstGeom prst="rect">
            <a:avLst/>
          </a:prstGeom>
        </p:spPr>
      </p:pic>
      <p:pic>
        <p:nvPicPr>
          <p:cNvPr id="1847" name="Image"/>
          <p:cNvPicPr>
            <a:picLocks noChangeAspect="1"/>
          </p:cNvPicPr>
          <p:nvPr/>
        </p:nvPicPr>
        <p:blipFill>
          <a:blip r:embed="rId18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076190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489200" y="5285867"/>
            <a:ext cx="7261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Origine/natura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48" name="Image"/>
          <p:cNvPicPr>
            <a:picLocks noChangeAspect="1"/>
          </p:cNvPicPr>
          <p:nvPr/>
        </p:nvPicPr>
        <p:blipFill>
          <a:blip r:embed="rId18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076190"/>
            <a:ext cx="635000" cy="186055"/>
          </a:xfrm>
          <a:prstGeom prst="rect">
            <a:avLst/>
          </a:prstGeom>
        </p:spPr>
      </p:pic>
      <p:pic>
        <p:nvPicPr>
          <p:cNvPr id="1849" name="Image"/>
          <p:cNvPicPr>
            <a:picLocks noChangeAspect="1"/>
          </p:cNvPicPr>
          <p:nvPr/>
        </p:nvPicPr>
        <p:blipFill>
          <a:blip r:embed="rId18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076190"/>
            <a:ext cx="635000" cy="186055"/>
          </a:xfrm>
          <a:prstGeom prst="rect">
            <a:avLst/>
          </a:prstGeom>
        </p:spPr>
      </p:pic>
      <p:pic>
        <p:nvPicPr>
          <p:cNvPr id="1850" name="Image"/>
          <p:cNvPicPr>
            <a:picLocks noChangeAspect="1"/>
          </p:cNvPicPr>
          <p:nvPr/>
        </p:nvPicPr>
        <p:blipFill>
          <a:blip r:embed="rId18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076190"/>
            <a:ext cx="1904" cy="186055"/>
          </a:xfrm>
          <a:prstGeom prst="rect">
            <a:avLst/>
          </a:prstGeom>
        </p:spPr>
      </p:pic>
      <p:pic>
        <p:nvPicPr>
          <p:cNvPr id="1851" name="Image"/>
          <p:cNvPicPr>
            <a:picLocks noChangeAspect="1"/>
          </p:cNvPicPr>
          <p:nvPr/>
        </p:nvPicPr>
        <p:blipFill>
          <a:blip r:embed="rId18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0761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12795" y="5144897"/>
            <a:ext cx="54068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Possibilità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52" name="Image"/>
          <p:cNvPicPr>
            <a:picLocks noChangeAspect="1"/>
          </p:cNvPicPr>
          <p:nvPr/>
        </p:nvPicPr>
        <p:blipFill>
          <a:blip r:embed="rId18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262245"/>
            <a:ext cx="635000" cy="121920"/>
          </a:xfrm>
          <a:prstGeom prst="rect">
            <a:avLst/>
          </a:prstGeom>
        </p:spPr>
      </p:pic>
      <p:pic>
        <p:nvPicPr>
          <p:cNvPr id="1853" name="Image"/>
          <p:cNvPicPr>
            <a:picLocks noChangeAspect="1"/>
          </p:cNvPicPr>
          <p:nvPr/>
        </p:nvPicPr>
        <p:blipFill>
          <a:blip r:embed="rId18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262245"/>
            <a:ext cx="635000" cy="121920"/>
          </a:xfrm>
          <a:prstGeom prst="rect">
            <a:avLst/>
          </a:prstGeom>
        </p:spPr>
      </p:pic>
      <p:pic>
        <p:nvPicPr>
          <p:cNvPr id="1854" name="Image"/>
          <p:cNvPicPr>
            <a:picLocks noChangeAspect="1"/>
          </p:cNvPicPr>
          <p:nvPr/>
        </p:nvPicPr>
        <p:blipFill>
          <a:blip r:embed="rId18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262245"/>
            <a:ext cx="1904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522980" y="5266817"/>
            <a:ext cx="11871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55" name="Image"/>
          <p:cNvPicPr>
            <a:picLocks noChangeAspect="1"/>
          </p:cNvPicPr>
          <p:nvPr/>
        </p:nvPicPr>
        <p:blipFill>
          <a:blip r:embed="rId18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384165"/>
            <a:ext cx="635000" cy="207645"/>
          </a:xfrm>
          <a:prstGeom prst="rect">
            <a:avLst/>
          </a:prstGeom>
        </p:spPr>
      </p:pic>
      <p:pic>
        <p:nvPicPr>
          <p:cNvPr id="1856" name="Image"/>
          <p:cNvPicPr>
            <a:picLocks noChangeAspect="1"/>
          </p:cNvPicPr>
          <p:nvPr/>
        </p:nvPicPr>
        <p:blipFill>
          <a:blip r:embed="rId18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384165"/>
            <a:ext cx="635000" cy="207645"/>
          </a:xfrm>
          <a:prstGeom prst="rect">
            <a:avLst/>
          </a:prstGeom>
        </p:spPr>
      </p:pic>
      <p:pic>
        <p:nvPicPr>
          <p:cNvPr id="1857" name="Image"/>
          <p:cNvPicPr>
            <a:picLocks noChangeAspect="1"/>
          </p:cNvPicPr>
          <p:nvPr/>
        </p:nvPicPr>
        <p:blipFill>
          <a:blip r:embed="rId18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384165"/>
            <a:ext cx="1904" cy="20764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65805" y="5407787"/>
            <a:ext cx="6334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utilizzazione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858" name="Image"/>
          <p:cNvPicPr>
            <a:picLocks noChangeAspect="1"/>
          </p:cNvPicPr>
          <p:nvPr/>
        </p:nvPicPr>
        <p:blipFill>
          <a:blip r:embed="rId18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076190"/>
            <a:ext cx="635000" cy="247015"/>
          </a:xfrm>
          <a:prstGeom prst="rect">
            <a:avLst/>
          </a:prstGeom>
        </p:spPr>
      </p:pic>
      <p:pic>
        <p:nvPicPr>
          <p:cNvPr id="1859" name="Image"/>
          <p:cNvPicPr>
            <a:picLocks noChangeAspect="1"/>
          </p:cNvPicPr>
          <p:nvPr/>
        </p:nvPicPr>
        <p:blipFill>
          <a:blip r:embed="rId18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076190"/>
            <a:ext cx="635000" cy="247015"/>
          </a:xfrm>
          <a:prstGeom prst="rect">
            <a:avLst/>
          </a:prstGeom>
        </p:spPr>
      </p:pic>
      <p:pic>
        <p:nvPicPr>
          <p:cNvPr id="1860" name="Image"/>
          <p:cNvPicPr>
            <a:picLocks noChangeAspect="1"/>
          </p:cNvPicPr>
          <p:nvPr/>
        </p:nvPicPr>
        <p:blipFill>
          <a:blip r:embed="rId18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076190"/>
            <a:ext cx="1904" cy="247015"/>
          </a:xfrm>
          <a:prstGeom prst="rect">
            <a:avLst/>
          </a:prstGeom>
        </p:spPr>
      </p:pic>
      <p:pic>
        <p:nvPicPr>
          <p:cNvPr id="1861" name="Image"/>
          <p:cNvPicPr>
            <a:picLocks noChangeAspect="1"/>
          </p:cNvPicPr>
          <p:nvPr/>
        </p:nvPicPr>
        <p:blipFill>
          <a:blip r:embed="rId18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0761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056380" y="5205857"/>
            <a:ext cx="3222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Quota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62" name="Image"/>
          <p:cNvPicPr>
            <a:picLocks noChangeAspect="1"/>
          </p:cNvPicPr>
          <p:nvPr/>
        </p:nvPicPr>
        <p:blipFill>
          <a:blip r:embed="rId18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323205"/>
            <a:ext cx="635000" cy="268605"/>
          </a:xfrm>
          <a:prstGeom prst="rect">
            <a:avLst/>
          </a:prstGeom>
        </p:spPr>
      </p:pic>
      <p:pic>
        <p:nvPicPr>
          <p:cNvPr id="1863" name="Image"/>
          <p:cNvPicPr>
            <a:picLocks noChangeAspect="1"/>
          </p:cNvPicPr>
          <p:nvPr/>
        </p:nvPicPr>
        <p:blipFill>
          <a:blip r:embed="rId18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323205"/>
            <a:ext cx="635000" cy="268605"/>
          </a:xfrm>
          <a:prstGeom prst="rect">
            <a:avLst/>
          </a:prstGeom>
        </p:spPr>
      </p:pic>
      <p:pic>
        <p:nvPicPr>
          <p:cNvPr id="1864" name="Image"/>
          <p:cNvPicPr>
            <a:picLocks noChangeAspect="1"/>
          </p:cNvPicPr>
          <p:nvPr/>
        </p:nvPicPr>
        <p:blipFill>
          <a:blip r:embed="rId18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323205"/>
            <a:ext cx="1904" cy="2686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933190" y="5346827"/>
            <a:ext cx="56925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disponibile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65" name="Image"/>
          <p:cNvPicPr>
            <a:picLocks noChangeAspect="1"/>
          </p:cNvPicPr>
          <p:nvPr/>
        </p:nvPicPr>
        <p:blipFill>
          <a:blip r:embed="rId18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076190"/>
            <a:ext cx="1270000" cy="125095"/>
          </a:xfrm>
          <a:prstGeom prst="rect">
            <a:avLst/>
          </a:prstGeom>
        </p:spPr>
      </p:pic>
      <p:pic>
        <p:nvPicPr>
          <p:cNvPr id="1866" name="Image"/>
          <p:cNvPicPr>
            <a:picLocks noChangeAspect="1"/>
          </p:cNvPicPr>
          <p:nvPr/>
        </p:nvPicPr>
        <p:blipFill>
          <a:blip r:embed="rId18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076190"/>
            <a:ext cx="1270000" cy="125095"/>
          </a:xfrm>
          <a:prstGeom prst="rect">
            <a:avLst/>
          </a:prstGeom>
        </p:spPr>
      </p:pic>
      <p:pic>
        <p:nvPicPr>
          <p:cNvPr id="1867" name="Image"/>
          <p:cNvPicPr>
            <a:picLocks noChangeAspect="1"/>
          </p:cNvPicPr>
          <p:nvPr/>
        </p:nvPicPr>
        <p:blipFill>
          <a:blip r:embed="rId18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076190"/>
            <a:ext cx="1905" cy="125095"/>
          </a:xfrm>
          <a:prstGeom prst="rect">
            <a:avLst/>
          </a:prstGeom>
        </p:spPr>
      </p:pic>
      <p:pic>
        <p:nvPicPr>
          <p:cNvPr id="1868" name="Image"/>
          <p:cNvPicPr>
            <a:picLocks noChangeAspect="1"/>
          </p:cNvPicPr>
          <p:nvPr/>
        </p:nvPicPr>
        <p:blipFill>
          <a:blip r:embed="rId18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07619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91710" y="5083937"/>
            <a:ext cx="7565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Riepilogo delle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69" name="Image"/>
          <p:cNvPicPr>
            <a:picLocks noChangeAspect="1"/>
          </p:cNvPicPr>
          <p:nvPr/>
        </p:nvPicPr>
        <p:blipFill>
          <a:blip r:embed="rId18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201285"/>
            <a:ext cx="1270000" cy="121920"/>
          </a:xfrm>
          <a:prstGeom prst="rect">
            <a:avLst/>
          </a:prstGeom>
        </p:spPr>
      </p:pic>
      <p:pic>
        <p:nvPicPr>
          <p:cNvPr id="1870" name="Image"/>
          <p:cNvPicPr>
            <a:picLocks noChangeAspect="1"/>
          </p:cNvPicPr>
          <p:nvPr/>
        </p:nvPicPr>
        <p:blipFill>
          <a:blip r:embed="rId18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201285"/>
            <a:ext cx="1270000" cy="121920"/>
          </a:xfrm>
          <a:prstGeom prst="rect">
            <a:avLst/>
          </a:prstGeom>
        </p:spPr>
      </p:pic>
      <p:pic>
        <p:nvPicPr>
          <p:cNvPr id="1871" name="Image"/>
          <p:cNvPicPr>
            <a:picLocks noChangeAspect="1"/>
          </p:cNvPicPr>
          <p:nvPr/>
        </p:nvPicPr>
        <p:blipFill>
          <a:blip r:embed="rId18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201285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536440" y="5205857"/>
            <a:ext cx="126689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utilizzazioni effettuate nei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872" name="Image"/>
          <p:cNvPicPr>
            <a:picLocks noChangeAspect="1"/>
          </p:cNvPicPr>
          <p:nvPr/>
        </p:nvPicPr>
        <p:blipFill>
          <a:blip r:embed="rId18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323205"/>
            <a:ext cx="1270000" cy="121920"/>
          </a:xfrm>
          <a:prstGeom prst="rect">
            <a:avLst/>
          </a:prstGeom>
        </p:spPr>
      </p:pic>
      <p:pic>
        <p:nvPicPr>
          <p:cNvPr id="1873" name="Image"/>
          <p:cNvPicPr>
            <a:picLocks noChangeAspect="1"/>
          </p:cNvPicPr>
          <p:nvPr/>
        </p:nvPicPr>
        <p:blipFill>
          <a:blip r:embed="rId18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323205"/>
            <a:ext cx="1270000" cy="121920"/>
          </a:xfrm>
          <a:prstGeom prst="rect">
            <a:avLst/>
          </a:prstGeom>
        </p:spPr>
      </p:pic>
      <p:pic>
        <p:nvPicPr>
          <p:cNvPr id="1874" name="Image"/>
          <p:cNvPicPr>
            <a:picLocks noChangeAspect="1"/>
          </p:cNvPicPr>
          <p:nvPr/>
        </p:nvPicPr>
        <p:blipFill>
          <a:blip r:embed="rId18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323205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585970" y="5327777"/>
            <a:ext cx="116831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tre precedenti esercizi -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875" name="Image"/>
          <p:cNvPicPr>
            <a:picLocks noChangeAspect="1"/>
          </p:cNvPicPr>
          <p:nvPr/>
        </p:nvPicPr>
        <p:blipFill>
          <a:blip r:embed="rId18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445125"/>
            <a:ext cx="1270000" cy="146685"/>
          </a:xfrm>
          <a:prstGeom prst="rect">
            <a:avLst/>
          </a:prstGeom>
        </p:spPr>
      </p:pic>
      <p:pic>
        <p:nvPicPr>
          <p:cNvPr id="1876" name="Image"/>
          <p:cNvPicPr>
            <a:picLocks noChangeAspect="1"/>
          </p:cNvPicPr>
          <p:nvPr/>
        </p:nvPicPr>
        <p:blipFill>
          <a:blip r:embed="rId18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445125"/>
            <a:ext cx="1270000" cy="146685"/>
          </a:xfrm>
          <a:prstGeom prst="rect">
            <a:avLst/>
          </a:prstGeom>
        </p:spPr>
      </p:pic>
      <p:pic>
        <p:nvPicPr>
          <p:cNvPr id="1877" name="Image"/>
          <p:cNvPicPr>
            <a:picLocks noChangeAspect="1"/>
          </p:cNvPicPr>
          <p:nvPr/>
        </p:nvPicPr>
        <p:blipFill>
          <a:blip r:embed="rId18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445125"/>
            <a:ext cx="1905" cy="14668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43120" y="5468747"/>
            <a:ext cx="10537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per copertura perdite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878" name="Image"/>
          <p:cNvPicPr>
            <a:picLocks noChangeAspect="1"/>
          </p:cNvPicPr>
          <p:nvPr/>
        </p:nvPicPr>
        <p:blipFill>
          <a:blip r:embed="rId18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076190"/>
            <a:ext cx="1270000" cy="125095"/>
          </a:xfrm>
          <a:prstGeom prst="rect">
            <a:avLst/>
          </a:prstGeom>
        </p:spPr>
      </p:pic>
      <p:pic>
        <p:nvPicPr>
          <p:cNvPr id="1879" name="Image"/>
          <p:cNvPicPr>
            <a:picLocks noChangeAspect="1"/>
          </p:cNvPicPr>
          <p:nvPr/>
        </p:nvPicPr>
        <p:blipFill>
          <a:blip r:embed="rId18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076190"/>
            <a:ext cx="1270000" cy="125095"/>
          </a:xfrm>
          <a:prstGeom prst="rect">
            <a:avLst/>
          </a:prstGeom>
        </p:spPr>
      </p:pic>
      <p:pic>
        <p:nvPicPr>
          <p:cNvPr id="1880" name="Image"/>
          <p:cNvPicPr>
            <a:picLocks noChangeAspect="1"/>
          </p:cNvPicPr>
          <p:nvPr/>
        </p:nvPicPr>
        <p:blipFill>
          <a:blip r:embed="rId18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076190"/>
            <a:ext cx="1905" cy="125095"/>
          </a:xfrm>
          <a:prstGeom prst="rect">
            <a:avLst/>
          </a:prstGeom>
        </p:spPr>
      </p:pic>
      <p:pic>
        <p:nvPicPr>
          <p:cNvPr id="1881" name="Image"/>
          <p:cNvPicPr>
            <a:picLocks noChangeAspect="1"/>
          </p:cNvPicPr>
          <p:nvPr/>
        </p:nvPicPr>
        <p:blipFill>
          <a:blip r:embed="rId18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5076190"/>
            <a:ext cx="1905" cy="125095"/>
          </a:xfrm>
          <a:prstGeom prst="rect">
            <a:avLst/>
          </a:prstGeom>
        </p:spPr>
      </p:pic>
      <p:pic>
        <p:nvPicPr>
          <p:cNvPr id="1882" name="Image"/>
          <p:cNvPicPr>
            <a:picLocks noChangeAspect="1"/>
          </p:cNvPicPr>
          <p:nvPr/>
        </p:nvPicPr>
        <p:blipFill>
          <a:blip r:embed="rId18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07619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61710" y="5083937"/>
            <a:ext cx="7565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Riepilogo delle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83" name="Image"/>
          <p:cNvPicPr>
            <a:picLocks noChangeAspect="1"/>
          </p:cNvPicPr>
          <p:nvPr/>
        </p:nvPicPr>
        <p:blipFill>
          <a:blip r:embed="rId18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201285"/>
            <a:ext cx="1270000" cy="121920"/>
          </a:xfrm>
          <a:prstGeom prst="rect">
            <a:avLst/>
          </a:prstGeom>
        </p:spPr>
      </p:pic>
      <p:pic>
        <p:nvPicPr>
          <p:cNvPr id="1884" name="Image"/>
          <p:cNvPicPr>
            <a:picLocks noChangeAspect="1"/>
          </p:cNvPicPr>
          <p:nvPr/>
        </p:nvPicPr>
        <p:blipFill>
          <a:blip r:embed="rId18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201285"/>
            <a:ext cx="1270000" cy="121920"/>
          </a:xfrm>
          <a:prstGeom prst="rect">
            <a:avLst/>
          </a:prstGeom>
        </p:spPr>
      </p:pic>
      <p:pic>
        <p:nvPicPr>
          <p:cNvPr id="1885" name="Image"/>
          <p:cNvPicPr>
            <a:picLocks noChangeAspect="1"/>
          </p:cNvPicPr>
          <p:nvPr/>
        </p:nvPicPr>
        <p:blipFill>
          <a:blip r:embed="rId18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201285"/>
            <a:ext cx="1905" cy="121920"/>
          </a:xfrm>
          <a:prstGeom prst="rect">
            <a:avLst/>
          </a:prstGeom>
        </p:spPr>
      </p:pic>
      <p:pic>
        <p:nvPicPr>
          <p:cNvPr id="1886" name="Image"/>
          <p:cNvPicPr>
            <a:picLocks noChangeAspect="1"/>
          </p:cNvPicPr>
          <p:nvPr/>
        </p:nvPicPr>
        <p:blipFill>
          <a:blip r:embed="rId18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5201285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806440" y="5205857"/>
            <a:ext cx="126689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utilizzazioni effettuate nei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887" name="Image"/>
          <p:cNvPicPr>
            <a:picLocks noChangeAspect="1"/>
          </p:cNvPicPr>
          <p:nvPr/>
        </p:nvPicPr>
        <p:blipFill>
          <a:blip r:embed="rId18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323205"/>
            <a:ext cx="1270000" cy="121920"/>
          </a:xfrm>
          <a:prstGeom prst="rect">
            <a:avLst/>
          </a:prstGeom>
        </p:spPr>
      </p:pic>
      <p:pic>
        <p:nvPicPr>
          <p:cNvPr id="1888" name="Image"/>
          <p:cNvPicPr>
            <a:picLocks noChangeAspect="1"/>
          </p:cNvPicPr>
          <p:nvPr/>
        </p:nvPicPr>
        <p:blipFill>
          <a:blip r:embed="rId18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323205"/>
            <a:ext cx="1270000" cy="121920"/>
          </a:xfrm>
          <a:prstGeom prst="rect">
            <a:avLst/>
          </a:prstGeom>
        </p:spPr>
      </p:pic>
      <p:pic>
        <p:nvPicPr>
          <p:cNvPr id="1889" name="Image"/>
          <p:cNvPicPr>
            <a:picLocks noChangeAspect="1"/>
          </p:cNvPicPr>
          <p:nvPr/>
        </p:nvPicPr>
        <p:blipFill>
          <a:blip r:embed="rId18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323205"/>
            <a:ext cx="1905" cy="121920"/>
          </a:xfrm>
          <a:prstGeom prst="rect">
            <a:avLst/>
          </a:prstGeom>
        </p:spPr>
      </p:pic>
      <p:pic>
        <p:nvPicPr>
          <p:cNvPr id="1890" name="Image"/>
          <p:cNvPicPr>
            <a:picLocks noChangeAspect="1"/>
          </p:cNvPicPr>
          <p:nvPr/>
        </p:nvPicPr>
        <p:blipFill>
          <a:blip r:embed="rId18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5323205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855970" y="5327777"/>
            <a:ext cx="116831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tre precedenti esercizi -</a:t>
            </a:r>
            <a:endParaRPr sz="700">
              <a:latin typeface="Arial"/>
              <a:cs typeface="Arial"/>
            </a:endParaRPr>
          </a:p>
        </p:txBody>
      </p:sp>
      <p:pic>
        <p:nvPicPr>
          <p:cNvPr id="1891" name="Image"/>
          <p:cNvPicPr>
            <a:picLocks noChangeAspect="1"/>
          </p:cNvPicPr>
          <p:nvPr/>
        </p:nvPicPr>
        <p:blipFill>
          <a:blip r:embed="rId18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445125"/>
            <a:ext cx="1270000" cy="146685"/>
          </a:xfrm>
          <a:prstGeom prst="rect">
            <a:avLst/>
          </a:prstGeom>
        </p:spPr>
      </p:pic>
      <p:pic>
        <p:nvPicPr>
          <p:cNvPr id="1892" name="Image"/>
          <p:cNvPicPr>
            <a:picLocks noChangeAspect="1"/>
          </p:cNvPicPr>
          <p:nvPr/>
        </p:nvPicPr>
        <p:blipFill>
          <a:blip r:embed="rId18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445125"/>
            <a:ext cx="1270000" cy="146685"/>
          </a:xfrm>
          <a:prstGeom prst="rect">
            <a:avLst/>
          </a:prstGeom>
        </p:spPr>
      </p:pic>
      <p:pic>
        <p:nvPicPr>
          <p:cNvPr id="1893" name="Image"/>
          <p:cNvPicPr>
            <a:picLocks noChangeAspect="1"/>
          </p:cNvPicPr>
          <p:nvPr/>
        </p:nvPicPr>
        <p:blipFill>
          <a:blip r:embed="rId18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445125"/>
            <a:ext cx="1905" cy="146685"/>
          </a:xfrm>
          <a:prstGeom prst="rect">
            <a:avLst/>
          </a:prstGeom>
        </p:spPr>
      </p:pic>
      <p:pic>
        <p:nvPicPr>
          <p:cNvPr id="1894" name="Image"/>
          <p:cNvPicPr>
            <a:picLocks noChangeAspect="1"/>
          </p:cNvPicPr>
          <p:nvPr/>
        </p:nvPicPr>
        <p:blipFill>
          <a:blip r:embed="rId18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5445125"/>
            <a:ext cx="1905" cy="14668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9485" y="5468747"/>
            <a:ext cx="800131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per altre ragioni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95" name="Image"/>
          <p:cNvPicPr>
            <a:picLocks noChangeAspect="1"/>
          </p:cNvPicPr>
          <p:nvPr/>
        </p:nvPicPr>
        <p:blipFill>
          <a:blip r:embed="rId18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91810"/>
            <a:ext cx="1079499" cy="150495"/>
          </a:xfrm>
          <a:prstGeom prst="rect">
            <a:avLst/>
          </a:prstGeom>
        </p:spPr>
      </p:pic>
      <p:pic>
        <p:nvPicPr>
          <p:cNvPr id="1896" name="Image"/>
          <p:cNvPicPr>
            <a:picLocks noChangeAspect="1"/>
          </p:cNvPicPr>
          <p:nvPr/>
        </p:nvPicPr>
        <p:blipFill>
          <a:blip r:embed="rId18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91810"/>
            <a:ext cx="1079499" cy="150495"/>
          </a:xfrm>
          <a:prstGeom prst="rect">
            <a:avLst/>
          </a:prstGeom>
        </p:spPr>
      </p:pic>
      <p:pic>
        <p:nvPicPr>
          <p:cNvPr id="1897" name="Image"/>
          <p:cNvPicPr>
            <a:picLocks noChangeAspect="1"/>
          </p:cNvPicPr>
          <p:nvPr/>
        </p:nvPicPr>
        <p:blipFill>
          <a:blip r:embed="rId18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91810"/>
            <a:ext cx="1905" cy="150495"/>
          </a:xfrm>
          <a:prstGeom prst="rect">
            <a:avLst/>
          </a:prstGeom>
        </p:spPr>
      </p:pic>
      <p:pic>
        <p:nvPicPr>
          <p:cNvPr id="1898" name="Image"/>
          <p:cNvPicPr>
            <a:picLocks noChangeAspect="1"/>
          </p:cNvPicPr>
          <p:nvPr/>
        </p:nvPicPr>
        <p:blipFill>
          <a:blip r:embed="rId18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9181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619242"/>
            <a:ext cx="42448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Capitale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899" name="Image"/>
          <p:cNvPicPr>
            <a:picLocks noChangeAspect="1"/>
          </p:cNvPicPr>
          <p:nvPr/>
        </p:nvPicPr>
        <p:blipFill>
          <a:blip r:embed="rId18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5591810"/>
            <a:ext cx="1905" cy="150495"/>
          </a:xfrm>
          <a:prstGeom prst="rect">
            <a:avLst/>
          </a:prstGeom>
        </p:spPr>
      </p:pic>
      <p:pic>
        <p:nvPicPr>
          <p:cNvPr id="1900" name="Image"/>
          <p:cNvPicPr>
            <a:picLocks noChangeAspect="1"/>
          </p:cNvPicPr>
          <p:nvPr/>
        </p:nvPicPr>
        <p:blipFill>
          <a:blip r:embed="rId19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559181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57095" y="5619242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3.585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01" name="Image"/>
          <p:cNvPicPr>
            <a:picLocks noChangeAspect="1"/>
          </p:cNvPicPr>
          <p:nvPr/>
        </p:nvPicPr>
        <p:blipFill>
          <a:blip r:embed="rId19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591810"/>
            <a:ext cx="1904" cy="150495"/>
          </a:xfrm>
          <a:prstGeom prst="rect">
            <a:avLst/>
          </a:prstGeom>
        </p:spPr>
      </p:pic>
      <p:pic>
        <p:nvPicPr>
          <p:cNvPr id="1902" name="Image"/>
          <p:cNvPicPr>
            <a:picLocks noChangeAspect="1"/>
          </p:cNvPicPr>
          <p:nvPr/>
        </p:nvPicPr>
        <p:blipFill>
          <a:blip r:embed="rId19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591810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439670" y="5619242"/>
            <a:ext cx="40162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Capitale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03" name="Image"/>
          <p:cNvPicPr>
            <a:picLocks noChangeAspect="1"/>
          </p:cNvPicPr>
          <p:nvPr/>
        </p:nvPicPr>
        <p:blipFill>
          <a:blip r:embed="rId19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591810"/>
            <a:ext cx="1904" cy="150495"/>
          </a:xfrm>
          <a:prstGeom prst="rect">
            <a:avLst/>
          </a:prstGeom>
        </p:spPr>
      </p:pic>
      <p:pic>
        <p:nvPicPr>
          <p:cNvPr id="1904" name="Image"/>
          <p:cNvPicPr>
            <a:picLocks noChangeAspect="1"/>
          </p:cNvPicPr>
          <p:nvPr/>
        </p:nvPicPr>
        <p:blipFill>
          <a:blip r:embed="rId19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591810"/>
            <a:ext cx="635000" cy="1905"/>
          </a:xfrm>
          <a:prstGeom prst="rect">
            <a:avLst/>
          </a:prstGeom>
        </p:spPr>
      </p:pic>
      <p:pic>
        <p:nvPicPr>
          <p:cNvPr id="1905" name="Image"/>
          <p:cNvPicPr>
            <a:picLocks noChangeAspect="1"/>
          </p:cNvPicPr>
          <p:nvPr/>
        </p:nvPicPr>
        <p:blipFill>
          <a:blip r:embed="rId19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591810"/>
            <a:ext cx="1904" cy="150495"/>
          </a:xfrm>
          <a:prstGeom prst="rect">
            <a:avLst/>
          </a:prstGeom>
        </p:spPr>
      </p:pic>
      <p:pic>
        <p:nvPicPr>
          <p:cNvPr id="1906" name="Image"/>
          <p:cNvPicPr>
            <a:picLocks noChangeAspect="1"/>
          </p:cNvPicPr>
          <p:nvPr/>
        </p:nvPicPr>
        <p:blipFill>
          <a:blip r:embed="rId19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59181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450715" y="561924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07" name="Image"/>
          <p:cNvPicPr>
            <a:picLocks noChangeAspect="1"/>
          </p:cNvPicPr>
          <p:nvPr/>
        </p:nvPicPr>
        <p:blipFill>
          <a:blip r:embed="rId19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591810"/>
            <a:ext cx="1905" cy="150495"/>
          </a:xfrm>
          <a:prstGeom prst="rect">
            <a:avLst/>
          </a:prstGeom>
        </p:spPr>
      </p:pic>
      <p:pic>
        <p:nvPicPr>
          <p:cNvPr id="1908" name="Image"/>
          <p:cNvPicPr>
            <a:picLocks noChangeAspect="1"/>
          </p:cNvPicPr>
          <p:nvPr/>
        </p:nvPicPr>
        <p:blipFill>
          <a:blip r:embed="rId19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59181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561924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09" name="Image"/>
          <p:cNvPicPr>
            <a:picLocks noChangeAspect="1"/>
          </p:cNvPicPr>
          <p:nvPr/>
        </p:nvPicPr>
        <p:blipFill>
          <a:blip r:embed="rId19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591810"/>
            <a:ext cx="1905" cy="150495"/>
          </a:xfrm>
          <a:prstGeom prst="rect">
            <a:avLst/>
          </a:prstGeom>
        </p:spPr>
      </p:pic>
      <p:pic>
        <p:nvPicPr>
          <p:cNvPr id="1910" name="Image"/>
          <p:cNvPicPr>
            <a:picLocks noChangeAspect="1"/>
          </p:cNvPicPr>
          <p:nvPr/>
        </p:nvPicPr>
        <p:blipFill>
          <a:blip r:embed="rId19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5591810"/>
            <a:ext cx="1905" cy="150495"/>
          </a:xfrm>
          <a:prstGeom prst="rect">
            <a:avLst/>
          </a:prstGeom>
        </p:spPr>
      </p:pic>
      <p:pic>
        <p:nvPicPr>
          <p:cNvPr id="1911" name="Image"/>
          <p:cNvPicPr>
            <a:picLocks noChangeAspect="1"/>
          </p:cNvPicPr>
          <p:nvPr/>
        </p:nvPicPr>
        <p:blipFill>
          <a:blip r:embed="rId19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59181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561924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12" name="Image"/>
          <p:cNvPicPr>
            <a:picLocks noChangeAspect="1"/>
          </p:cNvPicPr>
          <p:nvPr/>
        </p:nvPicPr>
        <p:blipFill>
          <a:blip r:embed="rId19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42305"/>
            <a:ext cx="1079499" cy="149225"/>
          </a:xfrm>
          <a:prstGeom prst="rect">
            <a:avLst/>
          </a:prstGeom>
        </p:spPr>
      </p:pic>
      <p:pic>
        <p:nvPicPr>
          <p:cNvPr id="1913" name="Image"/>
          <p:cNvPicPr>
            <a:picLocks noChangeAspect="1"/>
          </p:cNvPicPr>
          <p:nvPr/>
        </p:nvPicPr>
        <p:blipFill>
          <a:blip r:embed="rId19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42305"/>
            <a:ext cx="1079499" cy="149225"/>
          </a:xfrm>
          <a:prstGeom prst="rect">
            <a:avLst/>
          </a:prstGeom>
        </p:spPr>
      </p:pic>
      <p:pic>
        <p:nvPicPr>
          <p:cNvPr id="1914" name="Image"/>
          <p:cNvPicPr>
            <a:picLocks noChangeAspect="1"/>
          </p:cNvPicPr>
          <p:nvPr/>
        </p:nvPicPr>
        <p:blipFill>
          <a:blip r:embed="rId19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42305"/>
            <a:ext cx="1905" cy="149225"/>
          </a:xfrm>
          <a:prstGeom prst="rect">
            <a:avLst/>
          </a:prstGeom>
        </p:spPr>
      </p:pic>
      <p:pic>
        <p:nvPicPr>
          <p:cNvPr id="1915" name="Image"/>
          <p:cNvPicPr>
            <a:picLocks noChangeAspect="1"/>
          </p:cNvPicPr>
          <p:nvPr/>
        </p:nvPicPr>
        <p:blipFill>
          <a:blip r:embed="rId19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74230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769737"/>
            <a:ext cx="71405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Riserva legale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16" name="Image"/>
          <p:cNvPicPr>
            <a:picLocks noChangeAspect="1"/>
          </p:cNvPicPr>
          <p:nvPr/>
        </p:nvPicPr>
        <p:blipFill>
          <a:blip r:embed="rId19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5742305"/>
            <a:ext cx="1905" cy="149225"/>
          </a:xfrm>
          <a:prstGeom prst="rect">
            <a:avLst/>
          </a:prstGeom>
        </p:spPr>
      </p:pic>
      <p:pic>
        <p:nvPicPr>
          <p:cNvPr id="1917" name="Image"/>
          <p:cNvPicPr>
            <a:picLocks noChangeAspect="1"/>
          </p:cNvPicPr>
          <p:nvPr/>
        </p:nvPicPr>
        <p:blipFill>
          <a:blip r:embed="rId19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574230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00580" y="5769737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33.599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18" name="Image"/>
          <p:cNvPicPr>
            <a:picLocks noChangeAspect="1"/>
          </p:cNvPicPr>
          <p:nvPr/>
        </p:nvPicPr>
        <p:blipFill>
          <a:blip r:embed="rId19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742305"/>
            <a:ext cx="1904" cy="149225"/>
          </a:xfrm>
          <a:prstGeom prst="rect">
            <a:avLst/>
          </a:prstGeom>
        </p:spPr>
      </p:pic>
      <p:pic>
        <p:nvPicPr>
          <p:cNvPr id="1919" name="Image"/>
          <p:cNvPicPr>
            <a:picLocks noChangeAspect="1"/>
          </p:cNvPicPr>
          <p:nvPr/>
        </p:nvPicPr>
        <p:blipFill>
          <a:blip r:embed="rId19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742305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439670" y="5769737"/>
            <a:ext cx="2326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Utile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20" name="Image"/>
          <p:cNvPicPr>
            <a:picLocks noChangeAspect="1"/>
          </p:cNvPicPr>
          <p:nvPr/>
        </p:nvPicPr>
        <p:blipFill>
          <a:blip r:embed="rId19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742305"/>
            <a:ext cx="1904" cy="149225"/>
          </a:xfrm>
          <a:prstGeom prst="rect">
            <a:avLst/>
          </a:prstGeom>
        </p:spPr>
      </p:pic>
      <p:pic>
        <p:nvPicPr>
          <p:cNvPr id="1921" name="Image"/>
          <p:cNvPicPr>
            <a:picLocks noChangeAspect="1"/>
          </p:cNvPicPr>
          <p:nvPr/>
        </p:nvPicPr>
        <p:blipFill>
          <a:blip r:embed="rId19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574230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65170" y="5769737"/>
            <a:ext cx="9601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B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22" name="Image"/>
          <p:cNvPicPr>
            <a:picLocks noChangeAspect="1"/>
          </p:cNvPicPr>
          <p:nvPr/>
        </p:nvPicPr>
        <p:blipFill>
          <a:blip r:embed="rId19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742305"/>
            <a:ext cx="1904" cy="149225"/>
          </a:xfrm>
          <a:prstGeom prst="rect">
            <a:avLst/>
          </a:prstGeom>
        </p:spPr>
      </p:pic>
      <p:pic>
        <p:nvPicPr>
          <p:cNvPr id="1923" name="Image"/>
          <p:cNvPicPr>
            <a:picLocks noChangeAspect="1"/>
          </p:cNvPicPr>
          <p:nvPr/>
        </p:nvPicPr>
        <p:blipFill>
          <a:blip r:embed="rId19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574230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96080" y="576973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33.599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24" name="Image"/>
          <p:cNvPicPr>
            <a:picLocks noChangeAspect="1"/>
          </p:cNvPicPr>
          <p:nvPr/>
        </p:nvPicPr>
        <p:blipFill>
          <a:blip r:embed="rId19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742305"/>
            <a:ext cx="1905" cy="149225"/>
          </a:xfrm>
          <a:prstGeom prst="rect">
            <a:avLst/>
          </a:prstGeom>
        </p:spPr>
      </p:pic>
      <p:pic>
        <p:nvPicPr>
          <p:cNvPr id="1925" name="Image"/>
          <p:cNvPicPr>
            <a:picLocks noChangeAspect="1"/>
          </p:cNvPicPr>
          <p:nvPr/>
        </p:nvPicPr>
        <p:blipFill>
          <a:blip r:embed="rId19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574230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576973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26" name="Image"/>
          <p:cNvPicPr>
            <a:picLocks noChangeAspect="1"/>
          </p:cNvPicPr>
          <p:nvPr/>
        </p:nvPicPr>
        <p:blipFill>
          <a:blip r:embed="rId19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742305"/>
            <a:ext cx="1905" cy="149225"/>
          </a:xfrm>
          <a:prstGeom prst="rect">
            <a:avLst/>
          </a:prstGeom>
        </p:spPr>
      </p:pic>
      <p:pic>
        <p:nvPicPr>
          <p:cNvPr id="1927" name="Image"/>
          <p:cNvPicPr>
            <a:picLocks noChangeAspect="1"/>
          </p:cNvPicPr>
          <p:nvPr/>
        </p:nvPicPr>
        <p:blipFill>
          <a:blip r:embed="rId19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5742305"/>
            <a:ext cx="1905" cy="149225"/>
          </a:xfrm>
          <a:prstGeom prst="rect">
            <a:avLst/>
          </a:prstGeom>
        </p:spPr>
      </p:pic>
      <p:pic>
        <p:nvPicPr>
          <p:cNvPr id="1928" name="Image"/>
          <p:cNvPicPr>
            <a:picLocks noChangeAspect="1"/>
          </p:cNvPicPr>
          <p:nvPr/>
        </p:nvPicPr>
        <p:blipFill>
          <a:blip r:embed="rId19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574230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576973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29" name="Image"/>
          <p:cNvPicPr>
            <a:picLocks noChangeAspect="1"/>
          </p:cNvPicPr>
          <p:nvPr/>
        </p:nvPicPr>
        <p:blipFill>
          <a:blip r:embed="rId19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91530"/>
            <a:ext cx="1079499" cy="149860"/>
          </a:xfrm>
          <a:prstGeom prst="rect">
            <a:avLst/>
          </a:prstGeom>
        </p:spPr>
      </p:pic>
      <p:pic>
        <p:nvPicPr>
          <p:cNvPr id="1930" name="Image"/>
          <p:cNvPicPr>
            <a:picLocks noChangeAspect="1"/>
          </p:cNvPicPr>
          <p:nvPr/>
        </p:nvPicPr>
        <p:blipFill>
          <a:blip r:embed="rId19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91530"/>
            <a:ext cx="1079499" cy="149860"/>
          </a:xfrm>
          <a:prstGeom prst="rect">
            <a:avLst/>
          </a:prstGeom>
        </p:spPr>
      </p:pic>
      <p:pic>
        <p:nvPicPr>
          <p:cNvPr id="1931" name="Image"/>
          <p:cNvPicPr>
            <a:picLocks noChangeAspect="1"/>
          </p:cNvPicPr>
          <p:nvPr/>
        </p:nvPicPr>
        <p:blipFill>
          <a:blip r:embed="rId19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91530"/>
            <a:ext cx="1905" cy="149860"/>
          </a:xfrm>
          <a:prstGeom prst="rect">
            <a:avLst/>
          </a:prstGeom>
        </p:spPr>
      </p:pic>
      <p:pic>
        <p:nvPicPr>
          <p:cNvPr id="1932" name="Image"/>
          <p:cNvPicPr>
            <a:picLocks noChangeAspect="1"/>
          </p:cNvPicPr>
          <p:nvPr/>
        </p:nvPicPr>
        <p:blipFill>
          <a:blip r:embed="rId19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9153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918327"/>
            <a:ext cx="6181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Altre riserve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33" name="Image"/>
          <p:cNvPicPr>
            <a:picLocks noChangeAspect="1"/>
          </p:cNvPicPr>
          <p:nvPr/>
        </p:nvPicPr>
        <p:blipFill>
          <a:blip r:embed="rId19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891530"/>
            <a:ext cx="6350000" cy="3003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068822"/>
            <a:ext cx="10480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Riserva straordinaria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34" name="Image"/>
          <p:cNvPicPr>
            <a:picLocks noChangeAspect="1"/>
          </p:cNvPicPr>
          <p:nvPr/>
        </p:nvPicPr>
        <p:blipFill>
          <a:blip r:embed="rId19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041390"/>
            <a:ext cx="1905" cy="150495"/>
          </a:xfrm>
          <a:prstGeom prst="rect">
            <a:avLst/>
          </a:prstGeom>
        </p:spPr>
      </p:pic>
      <p:pic>
        <p:nvPicPr>
          <p:cNvPr id="1935" name="Image"/>
          <p:cNvPicPr>
            <a:picLocks noChangeAspect="1"/>
          </p:cNvPicPr>
          <p:nvPr/>
        </p:nvPicPr>
        <p:blipFill>
          <a:blip r:embed="rId19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0413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044700" y="6068822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141.507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36" name="Image"/>
          <p:cNvPicPr>
            <a:picLocks noChangeAspect="1"/>
          </p:cNvPicPr>
          <p:nvPr/>
        </p:nvPicPr>
        <p:blipFill>
          <a:blip r:embed="rId19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041390"/>
            <a:ext cx="1904" cy="150495"/>
          </a:xfrm>
          <a:prstGeom prst="rect">
            <a:avLst/>
          </a:prstGeom>
        </p:spPr>
      </p:pic>
      <p:pic>
        <p:nvPicPr>
          <p:cNvPr id="1937" name="Image"/>
          <p:cNvPicPr>
            <a:picLocks noChangeAspect="1"/>
          </p:cNvPicPr>
          <p:nvPr/>
        </p:nvPicPr>
        <p:blipFill>
          <a:blip r:embed="rId19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041390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439670" y="6068822"/>
            <a:ext cx="2326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Utile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38" name="Image"/>
          <p:cNvPicPr>
            <a:picLocks noChangeAspect="1"/>
          </p:cNvPicPr>
          <p:nvPr/>
        </p:nvPicPr>
        <p:blipFill>
          <a:blip r:embed="rId19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041390"/>
            <a:ext cx="1904" cy="150495"/>
          </a:xfrm>
          <a:prstGeom prst="rect">
            <a:avLst/>
          </a:prstGeom>
        </p:spPr>
      </p:pic>
      <p:pic>
        <p:nvPicPr>
          <p:cNvPr id="1939" name="Image"/>
          <p:cNvPicPr>
            <a:picLocks noChangeAspect="1"/>
          </p:cNvPicPr>
          <p:nvPr/>
        </p:nvPicPr>
        <p:blipFill>
          <a:blip r:embed="rId19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0413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65170" y="6068822"/>
            <a:ext cx="19825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A-B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40" name="Image"/>
          <p:cNvPicPr>
            <a:picLocks noChangeAspect="1"/>
          </p:cNvPicPr>
          <p:nvPr/>
        </p:nvPicPr>
        <p:blipFill>
          <a:blip r:embed="rId19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6041390"/>
            <a:ext cx="1904" cy="150495"/>
          </a:xfrm>
          <a:prstGeom prst="rect">
            <a:avLst/>
          </a:prstGeom>
        </p:spPr>
      </p:pic>
      <p:pic>
        <p:nvPicPr>
          <p:cNvPr id="1941" name="Image"/>
          <p:cNvPicPr>
            <a:picLocks noChangeAspect="1"/>
          </p:cNvPicPr>
          <p:nvPr/>
        </p:nvPicPr>
        <p:blipFill>
          <a:blip r:embed="rId19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60413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40200" y="6068822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141.507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42" name="Image"/>
          <p:cNvPicPr>
            <a:picLocks noChangeAspect="1"/>
          </p:cNvPicPr>
          <p:nvPr/>
        </p:nvPicPr>
        <p:blipFill>
          <a:blip r:embed="rId19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041390"/>
            <a:ext cx="1905" cy="150495"/>
          </a:xfrm>
          <a:prstGeom prst="rect">
            <a:avLst/>
          </a:prstGeom>
        </p:spPr>
      </p:pic>
      <p:pic>
        <p:nvPicPr>
          <p:cNvPr id="1943" name="Image"/>
          <p:cNvPicPr>
            <a:picLocks noChangeAspect="1"/>
          </p:cNvPicPr>
          <p:nvPr/>
        </p:nvPicPr>
        <p:blipFill>
          <a:blip r:embed="rId19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04139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410200" y="6068822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131.194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44" name="Image"/>
          <p:cNvPicPr>
            <a:picLocks noChangeAspect="1"/>
          </p:cNvPicPr>
          <p:nvPr/>
        </p:nvPicPr>
        <p:blipFill>
          <a:blip r:embed="rId19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041390"/>
            <a:ext cx="1905" cy="150495"/>
          </a:xfrm>
          <a:prstGeom prst="rect">
            <a:avLst/>
          </a:prstGeom>
        </p:spPr>
      </p:pic>
      <p:pic>
        <p:nvPicPr>
          <p:cNvPr id="1945" name="Image"/>
          <p:cNvPicPr>
            <a:picLocks noChangeAspect="1"/>
          </p:cNvPicPr>
          <p:nvPr/>
        </p:nvPicPr>
        <p:blipFill>
          <a:blip r:embed="rId19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041390"/>
            <a:ext cx="1905" cy="150495"/>
          </a:xfrm>
          <a:prstGeom prst="rect">
            <a:avLst/>
          </a:prstGeom>
        </p:spPr>
      </p:pic>
      <p:pic>
        <p:nvPicPr>
          <p:cNvPr id="1946" name="Image"/>
          <p:cNvPicPr>
            <a:picLocks noChangeAspect="1"/>
          </p:cNvPicPr>
          <p:nvPr/>
        </p:nvPicPr>
        <p:blipFill>
          <a:blip r:embed="rId19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04139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606882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47" name="Image"/>
          <p:cNvPicPr>
            <a:picLocks noChangeAspect="1"/>
          </p:cNvPicPr>
          <p:nvPr/>
        </p:nvPicPr>
        <p:blipFill>
          <a:blip r:embed="rId19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91885"/>
            <a:ext cx="1079499" cy="123825"/>
          </a:xfrm>
          <a:prstGeom prst="rect">
            <a:avLst/>
          </a:prstGeom>
        </p:spPr>
      </p:pic>
      <p:pic>
        <p:nvPicPr>
          <p:cNvPr id="1948" name="Image"/>
          <p:cNvPicPr>
            <a:picLocks noChangeAspect="1"/>
          </p:cNvPicPr>
          <p:nvPr/>
        </p:nvPicPr>
        <p:blipFill>
          <a:blip r:embed="rId19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91885"/>
            <a:ext cx="1079499" cy="123825"/>
          </a:xfrm>
          <a:prstGeom prst="rect">
            <a:avLst/>
          </a:prstGeom>
        </p:spPr>
      </p:pic>
      <p:pic>
        <p:nvPicPr>
          <p:cNvPr id="1949" name="Image"/>
          <p:cNvPicPr>
            <a:picLocks noChangeAspect="1"/>
          </p:cNvPicPr>
          <p:nvPr/>
        </p:nvPicPr>
        <p:blipFill>
          <a:blip r:embed="rId19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91885"/>
            <a:ext cx="1905" cy="123825"/>
          </a:xfrm>
          <a:prstGeom prst="rect">
            <a:avLst/>
          </a:prstGeom>
        </p:spPr>
      </p:pic>
      <p:pic>
        <p:nvPicPr>
          <p:cNvPr id="1950" name="Image"/>
          <p:cNvPicPr>
            <a:picLocks noChangeAspect="1"/>
          </p:cNvPicPr>
          <p:nvPr/>
        </p:nvPicPr>
        <p:blipFill>
          <a:blip r:embed="rId19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9188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198362"/>
            <a:ext cx="100476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Versamenti in conto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51" name="Image"/>
          <p:cNvPicPr>
            <a:picLocks noChangeAspect="1"/>
          </p:cNvPicPr>
          <p:nvPr/>
        </p:nvPicPr>
        <p:blipFill>
          <a:blip r:embed="rId19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315710"/>
            <a:ext cx="1079499" cy="147320"/>
          </a:xfrm>
          <a:prstGeom prst="rect">
            <a:avLst/>
          </a:prstGeom>
        </p:spPr>
      </p:pic>
      <p:pic>
        <p:nvPicPr>
          <p:cNvPr id="1952" name="Image"/>
          <p:cNvPicPr>
            <a:picLocks noChangeAspect="1"/>
          </p:cNvPicPr>
          <p:nvPr/>
        </p:nvPicPr>
        <p:blipFill>
          <a:blip r:embed="rId19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315710"/>
            <a:ext cx="1079499" cy="147320"/>
          </a:xfrm>
          <a:prstGeom prst="rect">
            <a:avLst/>
          </a:prstGeom>
        </p:spPr>
      </p:pic>
      <p:pic>
        <p:nvPicPr>
          <p:cNvPr id="1953" name="Image"/>
          <p:cNvPicPr>
            <a:picLocks noChangeAspect="1"/>
          </p:cNvPicPr>
          <p:nvPr/>
        </p:nvPicPr>
        <p:blipFill>
          <a:blip r:embed="rId19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315710"/>
            <a:ext cx="1905" cy="1473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341237"/>
            <a:ext cx="40796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capitale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54" name="Image"/>
          <p:cNvPicPr>
            <a:picLocks noChangeAspect="1"/>
          </p:cNvPicPr>
          <p:nvPr/>
        </p:nvPicPr>
        <p:blipFill>
          <a:blip r:embed="rId19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191885"/>
            <a:ext cx="1905" cy="271145"/>
          </a:xfrm>
          <a:prstGeom prst="rect">
            <a:avLst/>
          </a:prstGeom>
        </p:spPr>
      </p:pic>
      <p:pic>
        <p:nvPicPr>
          <p:cNvPr id="1955" name="Image"/>
          <p:cNvPicPr>
            <a:picLocks noChangeAspect="1"/>
          </p:cNvPicPr>
          <p:nvPr/>
        </p:nvPicPr>
        <p:blipFill>
          <a:blip r:embed="rId19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19188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57095" y="6280277"/>
            <a:ext cx="2828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9.000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56" name="Image"/>
          <p:cNvPicPr>
            <a:picLocks noChangeAspect="1"/>
          </p:cNvPicPr>
          <p:nvPr/>
        </p:nvPicPr>
        <p:blipFill>
          <a:blip r:embed="rId19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191885"/>
            <a:ext cx="1904" cy="271145"/>
          </a:xfrm>
          <a:prstGeom prst="rect">
            <a:avLst/>
          </a:prstGeom>
        </p:spPr>
      </p:pic>
      <p:pic>
        <p:nvPicPr>
          <p:cNvPr id="1957" name="Image"/>
          <p:cNvPicPr>
            <a:picLocks noChangeAspect="1"/>
          </p:cNvPicPr>
          <p:nvPr/>
        </p:nvPicPr>
        <p:blipFill>
          <a:blip r:embed="rId19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191885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439670" y="6280277"/>
            <a:ext cx="40162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Capitale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58" name="Image"/>
          <p:cNvPicPr>
            <a:picLocks noChangeAspect="1"/>
          </p:cNvPicPr>
          <p:nvPr/>
        </p:nvPicPr>
        <p:blipFill>
          <a:blip r:embed="rId19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191885"/>
            <a:ext cx="1904" cy="271145"/>
          </a:xfrm>
          <a:prstGeom prst="rect">
            <a:avLst/>
          </a:prstGeom>
        </p:spPr>
      </p:pic>
      <p:pic>
        <p:nvPicPr>
          <p:cNvPr id="1959" name="Image"/>
          <p:cNvPicPr>
            <a:picLocks noChangeAspect="1"/>
          </p:cNvPicPr>
          <p:nvPr/>
        </p:nvPicPr>
        <p:blipFill>
          <a:blip r:embed="rId19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19188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65170" y="6280277"/>
            <a:ext cx="19825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A-B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60" name="Image"/>
          <p:cNvPicPr>
            <a:picLocks noChangeAspect="1"/>
          </p:cNvPicPr>
          <p:nvPr/>
        </p:nvPicPr>
        <p:blipFill>
          <a:blip r:embed="rId19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6191885"/>
            <a:ext cx="1904" cy="271145"/>
          </a:xfrm>
          <a:prstGeom prst="rect">
            <a:avLst/>
          </a:prstGeom>
        </p:spPr>
      </p:pic>
      <p:pic>
        <p:nvPicPr>
          <p:cNvPr id="1961" name="Image"/>
          <p:cNvPicPr>
            <a:picLocks noChangeAspect="1"/>
          </p:cNvPicPr>
          <p:nvPr/>
        </p:nvPicPr>
        <p:blipFill>
          <a:blip r:embed="rId19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619188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52595" y="628027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9.000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62" name="Image"/>
          <p:cNvPicPr>
            <a:picLocks noChangeAspect="1"/>
          </p:cNvPicPr>
          <p:nvPr/>
        </p:nvPicPr>
        <p:blipFill>
          <a:blip r:embed="rId19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191885"/>
            <a:ext cx="1905" cy="271145"/>
          </a:xfrm>
          <a:prstGeom prst="rect">
            <a:avLst/>
          </a:prstGeom>
        </p:spPr>
      </p:pic>
      <p:pic>
        <p:nvPicPr>
          <p:cNvPr id="1963" name="Image"/>
          <p:cNvPicPr>
            <a:picLocks noChangeAspect="1"/>
          </p:cNvPicPr>
          <p:nvPr/>
        </p:nvPicPr>
        <p:blipFill>
          <a:blip r:embed="rId19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19188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628027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64" name="Image"/>
          <p:cNvPicPr>
            <a:picLocks noChangeAspect="1"/>
          </p:cNvPicPr>
          <p:nvPr/>
        </p:nvPicPr>
        <p:blipFill>
          <a:blip r:embed="rId19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191885"/>
            <a:ext cx="1905" cy="271145"/>
          </a:xfrm>
          <a:prstGeom prst="rect">
            <a:avLst/>
          </a:prstGeom>
        </p:spPr>
      </p:pic>
      <p:pic>
        <p:nvPicPr>
          <p:cNvPr id="1965" name="Image"/>
          <p:cNvPicPr>
            <a:picLocks noChangeAspect="1"/>
          </p:cNvPicPr>
          <p:nvPr/>
        </p:nvPicPr>
        <p:blipFill>
          <a:blip r:embed="rId19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191885"/>
            <a:ext cx="1905" cy="271145"/>
          </a:xfrm>
          <a:prstGeom prst="rect">
            <a:avLst/>
          </a:prstGeom>
        </p:spPr>
      </p:pic>
      <p:pic>
        <p:nvPicPr>
          <p:cNvPr id="1966" name="Image"/>
          <p:cNvPicPr>
            <a:picLocks noChangeAspect="1"/>
          </p:cNvPicPr>
          <p:nvPr/>
        </p:nvPicPr>
        <p:blipFill>
          <a:blip r:embed="rId19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19188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628027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67" name="Image"/>
          <p:cNvPicPr>
            <a:picLocks noChangeAspect="1"/>
          </p:cNvPicPr>
          <p:nvPr/>
        </p:nvPicPr>
        <p:blipFill>
          <a:blip r:embed="rId19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63030"/>
            <a:ext cx="1079499" cy="149860"/>
          </a:xfrm>
          <a:prstGeom prst="rect">
            <a:avLst/>
          </a:prstGeom>
        </p:spPr>
      </p:pic>
      <p:pic>
        <p:nvPicPr>
          <p:cNvPr id="1968" name="Image"/>
          <p:cNvPicPr>
            <a:picLocks noChangeAspect="1"/>
          </p:cNvPicPr>
          <p:nvPr/>
        </p:nvPicPr>
        <p:blipFill>
          <a:blip r:embed="rId19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63030"/>
            <a:ext cx="1079499" cy="149860"/>
          </a:xfrm>
          <a:prstGeom prst="rect">
            <a:avLst/>
          </a:prstGeom>
        </p:spPr>
      </p:pic>
      <p:pic>
        <p:nvPicPr>
          <p:cNvPr id="1969" name="Image"/>
          <p:cNvPicPr>
            <a:picLocks noChangeAspect="1"/>
          </p:cNvPicPr>
          <p:nvPr/>
        </p:nvPicPr>
        <p:blipFill>
          <a:blip r:embed="rId19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63030"/>
            <a:ext cx="1905" cy="149860"/>
          </a:xfrm>
          <a:prstGeom prst="rect">
            <a:avLst/>
          </a:prstGeom>
        </p:spPr>
      </p:pic>
      <p:pic>
        <p:nvPicPr>
          <p:cNvPr id="1970" name="Image"/>
          <p:cNvPicPr>
            <a:picLocks noChangeAspect="1"/>
          </p:cNvPicPr>
          <p:nvPr/>
        </p:nvPicPr>
        <p:blipFill>
          <a:blip r:embed="rId19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6303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489827"/>
            <a:ext cx="8848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Varie altre riserve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71" name="Image"/>
          <p:cNvPicPr>
            <a:picLocks noChangeAspect="1"/>
          </p:cNvPicPr>
          <p:nvPr/>
        </p:nvPicPr>
        <p:blipFill>
          <a:blip r:embed="rId19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463030"/>
            <a:ext cx="1905" cy="149860"/>
          </a:xfrm>
          <a:prstGeom prst="rect">
            <a:avLst/>
          </a:prstGeom>
        </p:spPr>
      </p:pic>
      <p:pic>
        <p:nvPicPr>
          <p:cNvPr id="1972" name="Image"/>
          <p:cNvPicPr>
            <a:picLocks noChangeAspect="1"/>
          </p:cNvPicPr>
          <p:nvPr/>
        </p:nvPicPr>
        <p:blipFill>
          <a:blip r:embed="rId19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46303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00580" y="6489827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26.106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73" name="Image"/>
          <p:cNvPicPr>
            <a:picLocks noChangeAspect="1"/>
          </p:cNvPicPr>
          <p:nvPr/>
        </p:nvPicPr>
        <p:blipFill>
          <a:blip r:embed="rId19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463030"/>
            <a:ext cx="1904" cy="149860"/>
          </a:xfrm>
          <a:prstGeom prst="rect">
            <a:avLst/>
          </a:prstGeom>
        </p:spPr>
      </p:pic>
      <p:pic>
        <p:nvPicPr>
          <p:cNvPr id="1974" name="Image"/>
          <p:cNvPicPr>
            <a:picLocks noChangeAspect="1"/>
          </p:cNvPicPr>
          <p:nvPr/>
        </p:nvPicPr>
        <p:blipFill>
          <a:blip r:embed="rId19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463030"/>
            <a:ext cx="825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439670" y="6489827"/>
            <a:ext cx="40162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Capitale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75" name="Image"/>
          <p:cNvPicPr>
            <a:picLocks noChangeAspect="1"/>
          </p:cNvPicPr>
          <p:nvPr/>
        </p:nvPicPr>
        <p:blipFill>
          <a:blip r:embed="rId19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463030"/>
            <a:ext cx="1904" cy="149860"/>
          </a:xfrm>
          <a:prstGeom prst="rect">
            <a:avLst/>
          </a:prstGeom>
        </p:spPr>
      </p:pic>
      <p:pic>
        <p:nvPicPr>
          <p:cNvPr id="1976" name="Image"/>
          <p:cNvPicPr>
            <a:picLocks noChangeAspect="1"/>
          </p:cNvPicPr>
          <p:nvPr/>
        </p:nvPicPr>
        <p:blipFill>
          <a:blip r:embed="rId19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46303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65170" y="6489827"/>
            <a:ext cx="19825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A-B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77" name="Image"/>
          <p:cNvPicPr>
            <a:picLocks noChangeAspect="1"/>
          </p:cNvPicPr>
          <p:nvPr/>
        </p:nvPicPr>
        <p:blipFill>
          <a:blip r:embed="rId19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6463030"/>
            <a:ext cx="1904" cy="149860"/>
          </a:xfrm>
          <a:prstGeom prst="rect">
            <a:avLst/>
          </a:prstGeom>
        </p:spPr>
      </p:pic>
      <p:pic>
        <p:nvPicPr>
          <p:cNvPr id="1978" name="Image"/>
          <p:cNvPicPr>
            <a:picLocks noChangeAspect="1"/>
          </p:cNvPicPr>
          <p:nvPr/>
        </p:nvPicPr>
        <p:blipFill>
          <a:blip r:embed="rId19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646303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96080" y="648982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26.106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79" name="Image"/>
          <p:cNvPicPr>
            <a:picLocks noChangeAspect="1"/>
          </p:cNvPicPr>
          <p:nvPr/>
        </p:nvPicPr>
        <p:blipFill>
          <a:blip r:embed="rId19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463030"/>
            <a:ext cx="1905" cy="149860"/>
          </a:xfrm>
          <a:prstGeom prst="rect">
            <a:avLst/>
          </a:prstGeom>
        </p:spPr>
      </p:pic>
      <p:pic>
        <p:nvPicPr>
          <p:cNvPr id="1980" name="Image"/>
          <p:cNvPicPr>
            <a:picLocks noChangeAspect="1"/>
          </p:cNvPicPr>
          <p:nvPr/>
        </p:nvPicPr>
        <p:blipFill>
          <a:blip r:embed="rId19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46303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20715" y="64898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81" name="Image"/>
          <p:cNvPicPr>
            <a:picLocks noChangeAspect="1"/>
          </p:cNvPicPr>
          <p:nvPr/>
        </p:nvPicPr>
        <p:blipFill>
          <a:blip r:embed="rId19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463030"/>
            <a:ext cx="1905" cy="149860"/>
          </a:xfrm>
          <a:prstGeom prst="rect">
            <a:avLst/>
          </a:prstGeom>
        </p:spPr>
      </p:pic>
      <p:pic>
        <p:nvPicPr>
          <p:cNvPr id="1982" name="Image"/>
          <p:cNvPicPr>
            <a:picLocks noChangeAspect="1"/>
          </p:cNvPicPr>
          <p:nvPr/>
        </p:nvPicPr>
        <p:blipFill>
          <a:blip r:embed="rId19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463030"/>
            <a:ext cx="1905" cy="149860"/>
          </a:xfrm>
          <a:prstGeom prst="rect">
            <a:avLst/>
          </a:prstGeom>
        </p:spPr>
      </p:pic>
      <p:pic>
        <p:nvPicPr>
          <p:cNvPr id="1983" name="Image"/>
          <p:cNvPicPr>
            <a:picLocks noChangeAspect="1"/>
          </p:cNvPicPr>
          <p:nvPr/>
        </p:nvPicPr>
        <p:blipFill>
          <a:blip r:embed="rId19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46303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64898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84" name="Image"/>
          <p:cNvPicPr>
            <a:picLocks noChangeAspect="1"/>
          </p:cNvPicPr>
          <p:nvPr/>
        </p:nvPicPr>
        <p:blipFill>
          <a:blip r:embed="rId19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612890"/>
            <a:ext cx="1079499" cy="150495"/>
          </a:xfrm>
          <a:prstGeom prst="rect">
            <a:avLst/>
          </a:prstGeom>
        </p:spPr>
      </p:pic>
      <p:pic>
        <p:nvPicPr>
          <p:cNvPr id="1985" name="Image"/>
          <p:cNvPicPr>
            <a:picLocks noChangeAspect="1"/>
          </p:cNvPicPr>
          <p:nvPr/>
        </p:nvPicPr>
        <p:blipFill>
          <a:blip r:embed="rId19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612890"/>
            <a:ext cx="1079499" cy="150495"/>
          </a:xfrm>
          <a:prstGeom prst="rect">
            <a:avLst/>
          </a:prstGeom>
        </p:spPr>
      </p:pic>
      <p:pic>
        <p:nvPicPr>
          <p:cNvPr id="1986" name="Image"/>
          <p:cNvPicPr>
            <a:picLocks noChangeAspect="1"/>
          </p:cNvPicPr>
          <p:nvPr/>
        </p:nvPicPr>
        <p:blipFill>
          <a:blip r:embed="rId19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612890"/>
            <a:ext cx="1905" cy="150495"/>
          </a:xfrm>
          <a:prstGeom prst="rect">
            <a:avLst/>
          </a:prstGeom>
        </p:spPr>
      </p:pic>
      <p:pic>
        <p:nvPicPr>
          <p:cNvPr id="1987" name="Image"/>
          <p:cNvPicPr>
            <a:picLocks noChangeAspect="1"/>
          </p:cNvPicPr>
          <p:nvPr/>
        </p:nvPicPr>
        <p:blipFill>
          <a:blip r:embed="rId19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61289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640322"/>
            <a:ext cx="9337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altre riserve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88" name="Image"/>
          <p:cNvPicPr>
            <a:picLocks noChangeAspect="1"/>
          </p:cNvPicPr>
          <p:nvPr/>
        </p:nvPicPr>
        <p:blipFill>
          <a:blip r:embed="rId19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612890"/>
            <a:ext cx="1905" cy="150495"/>
          </a:xfrm>
          <a:prstGeom prst="rect">
            <a:avLst/>
          </a:prstGeom>
        </p:spPr>
      </p:pic>
      <p:pic>
        <p:nvPicPr>
          <p:cNvPr id="1989" name="Image"/>
          <p:cNvPicPr>
            <a:picLocks noChangeAspect="1"/>
          </p:cNvPicPr>
          <p:nvPr/>
        </p:nvPicPr>
        <p:blipFill>
          <a:blip r:embed="rId19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6128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044700" y="6640322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176.613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90" name="Image"/>
          <p:cNvPicPr>
            <a:picLocks noChangeAspect="1"/>
          </p:cNvPicPr>
          <p:nvPr/>
        </p:nvPicPr>
        <p:blipFill>
          <a:blip r:embed="rId19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612890"/>
            <a:ext cx="1904" cy="150495"/>
          </a:xfrm>
          <a:prstGeom prst="rect">
            <a:avLst/>
          </a:prstGeom>
        </p:spPr>
      </p:pic>
      <p:pic>
        <p:nvPicPr>
          <p:cNvPr id="1991" name="Image"/>
          <p:cNvPicPr>
            <a:picLocks noChangeAspect="1"/>
          </p:cNvPicPr>
          <p:nvPr/>
        </p:nvPicPr>
        <p:blipFill>
          <a:blip r:embed="rId19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612890"/>
            <a:ext cx="825500" cy="1905"/>
          </a:xfrm>
          <a:prstGeom prst="rect">
            <a:avLst/>
          </a:prstGeom>
        </p:spPr>
      </p:pic>
      <p:pic>
        <p:nvPicPr>
          <p:cNvPr id="1992" name="Image"/>
          <p:cNvPicPr>
            <a:picLocks noChangeAspect="1"/>
          </p:cNvPicPr>
          <p:nvPr/>
        </p:nvPicPr>
        <p:blipFill>
          <a:blip r:embed="rId19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612890"/>
            <a:ext cx="1904" cy="150495"/>
          </a:xfrm>
          <a:prstGeom prst="rect">
            <a:avLst/>
          </a:prstGeom>
        </p:spPr>
      </p:pic>
      <p:pic>
        <p:nvPicPr>
          <p:cNvPr id="1993" name="Image"/>
          <p:cNvPicPr>
            <a:picLocks noChangeAspect="1"/>
          </p:cNvPicPr>
          <p:nvPr/>
        </p:nvPicPr>
        <p:blipFill>
          <a:blip r:embed="rId19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612890"/>
            <a:ext cx="635000" cy="1905"/>
          </a:xfrm>
          <a:prstGeom prst="rect">
            <a:avLst/>
          </a:prstGeom>
        </p:spPr>
      </p:pic>
      <p:pic>
        <p:nvPicPr>
          <p:cNvPr id="1994" name="Image"/>
          <p:cNvPicPr>
            <a:picLocks noChangeAspect="1"/>
          </p:cNvPicPr>
          <p:nvPr/>
        </p:nvPicPr>
        <p:blipFill>
          <a:blip r:embed="rId19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6612890"/>
            <a:ext cx="1904" cy="150495"/>
          </a:xfrm>
          <a:prstGeom prst="rect">
            <a:avLst/>
          </a:prstGeom>
        </p:spPr>
      </p:pic>
      <p:pic>
        <p:nvPicPr>
          <p:cNvPr id="1995" name="Image"/>
          <p:cNvPicPr>
            <a:picLocks noChangeAspect="1"/>
          </p:cNvPicPr>
          <p:nvPr/>
        </p:nvPicPr>
        <p:blipFill>
          <a:blip r:embed="rId19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6612890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40200" y="6640322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176.613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96" name="Image"/>
          <p:cNvPicPr>
            <a:picLocks noChangeAspect="1"/>
          </p:cNvPicPr>
          <p:nvPr/>
        </p:nvPicPr>
        <p:blipFill>
          <a:blip r:embed="rId19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612890"/>
            <a:ext cx="1905" cy="150495"/>
          </a:xfrm>
          <a:prstGeom prst="rect">
            <a:avLst/>
          </a:prstGeom>
        </p:spPr>
      </p:pic>
      <p:pic>
        <p:nvPicPr>
          <p:cNvPr id="1997" name="Image"/>
          <p:cNvPicPr>
            <a:picLocks noChangeAspect="1"/>
          </p:cNvPicPr>
          <p:nvPr/>
        </p:nvPicPr>
        <p:blipFill>
          <a:blip r:embed="rId19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61289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410200" y="6640322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131.194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998" name="Image"/>
          <p:cNvPicPr>
            <a:picLocks noChangeAspect="1"/>
          </p:cNvPicPr>
          <p:nvPr/>
        </p:nvPicPr>
        <p:blipFill>
          <a:blip r:embed="rId19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612890"/>
            <a:ext cx="1905" cy="150495"/>
          </a:xfrm>
          <a:prstGeom prst="rect">
            <a:avLst/>
          </a:prstGeom>
        </p:spPr>
      </p:pic>
      <p:pic>
        <p:nvPicPr>
          <p:cNvPr id="1999" name="Image"/>
          <p:cNvPicPr>
            <a:picLocks noChangeAspect="1"/>
          </p:cNvPicPr>
          <p:nvPr/>
        </p:nvPicPr>
        <p:blipFill>
          <a:blip r:embed="rId19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612890"/>
            <a:ext cx="1905" cy="150495"/>
          </a:xfrm>
          <a:prstGeom prst="rect">
            <a:avLst/>
          </a:prstGeom>
        </p:spPr>
      </p:pic>
      <p:pic>
        <p:nvPicPr>
          <p:cNvPr id="2000" name="Image"/>
          <p:cNvPicPr>
            <a:picLocks noChangeAspect="1"/>
          </p:cNvPicPr>
          <p:nvPr/>
        </p:nvPicPr>
        <p:blipFill>
          <a:blip r:embed="rId20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61289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664032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01" name="Image"/>
          <p:cNvPicPr>
            <a:picLocks noChangeAspect="1"/>
          </p:cNvPicPr>
          <p:nvPr/>
        </p:nvPicPr>
        <p:blipFill>
          <a:blip r:embed="rId20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763385"/>
            <a:ext cx="1079499" cy="149225"/>
          </a:xfrm>
          <a:prstGeom prst="rect">
            <a:avLst/>
          </a:prstGeom>
        </p:spPr>
      </p:pic>
      <p:pic>
        <p:nvPicPr>
          <p:cNvPr id="2002" name="Image"/>
          <p:cNvPicPr>
            <a:picLocks noChangeAspect="1"/>
          </p:cNvPicPr>
          <p:nvPr/>
        </p:nvPicPr>
        <p:blipFill>
          <a:blip r:embed="rId20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763385"/>
            <a:ext cx="1079499" cy="149225"/>
          </a:xfrm>
          <a:prstGeom prst="rect">
            <a:avLst/>
          </a:prstGeom>
        </p:spPr>
      </p:pic>
      <p:pic>
        <p:nvPicPr>
          <p:cNvPr id="2003" name="Image"/>
          <p:cNvPicPr>
            <a:picLocks noChangeAspect="1"/>
          </p:cNvPicPr>
          <p:nvPr/>
        </p:nvPicPr>
        <p:blipFill>
          <a:blip r:embed="rId20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763385"/>
            <a:ext cx="1905" cy="149225"/>
          </a:xfrm>
          <a:prstGeom prst="rect">
            <a:avLst/>
          </a:prstGeom>
        </p:spPr>
      </p:pic>
      <p:pic>
        <p:nvPicPr>
          <p:cNvPr id="2004" name="Image"/>
          <p:cNvPicPr>
            <a:picLocks noChangeAspect="1"/>
          </p:cNvPicPr>
          <p:nvPr/>
        </p:nvPicPr>
        <p:blipFill>
          <a:blip r:embed="rId20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76338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790817"/>
            <a:ext cx="32731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05" name="Image"/>
          <p:cNvPicPr>
            <a:picLocks noChangeAspect="1"/>
          </p:cNvPicPr>
          <p:nvPr/>
        </p:nvPicPr>
        <p:blipFill>
          <a:blip r:embed="rId20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763385"/>
            <a:ext cx="1905" cy="149225"/>
          </a:xfrm>
          <a:prstGeom prst="rect">
            <a:avLst/>
          </a:prstGeom>
        </p:spPr>
      </p:pic>
      <p:pic>
        <p:nvPicPr>
          <p:cNvPr id="2006" name="Image"/>
          <p:cNvPicPr>
            <a:picLocks noChangeAspect="1"/>
          </p:cNvPicPr>
          <p:nvPr/>
        </p:nvPicPr>
        <p:blipFill>
          <a:blip r:embed="rId20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76338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044700" y="6790817"/>
            <a:ext cx="3959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213.797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07" name="Image"/>
          <p:cNvPicPr>
            <a:picLocks noChangeAspect="1"/>
          </p:cNvPicPr>
          <p:nvPr/>
        </p:nvPicPr>
        <p:blipFill>
          <a:blip r:embed="rId20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763385"/>
            <a:ext cx="825500" cy="149225"/>
          </a:xfrm>
          <a:prstGeom prst="rect">
            <a:avLst/>
          </a:prstGeom>
        </p:spPr>
      </p:pic>
      <p:pic>
        <p:nvPicPr>
          <p:cNvPr id="2008" name="Image"/>
          <p:cNvPicPr>
            <a:picLocks noChangeAspect="1"/>
          </p:cNvPicPr>
          <p:nvPr/>
        </p:nvPicPr>
        <p:blipFill>
          <a:blip r:embed="rId20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763385"/>
            <a:ext cx="825500" cy="149225"/>
          </a:xfrm>
          <a:prstGeom prst="rect">
            <a:avLst/>
          </a:prstGeom>
        </p:spPr>
      </p:pic>
      <p:pic>
        <p:nvPicPr>
          <p:cNvPr id="2009" name="Image"/>
          <p:cNvPicPr>
            <a:picLocks noChangeAspect="1"/>
          </p:cNvPicPr>
          <p:nvPr/>
        </p:nvPicPr>
        <p:blipFill>
          <a:blip r:embed="rId20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763385"/>
            <a:ext cx="1904" cy="149225"/>
          </a:xfrm>
          <a:prstGeom prst="rect">
            <a:avLst/>
          </a:prstGeom>
        </p:spPr>
      </p:pic>
      <p:pic>
        <p:nvPicPr>
          <p:cNvPr id="2010" name="Image"/>
          <p:cNvPicPr>
            <a:picLocks noChangeAspect="1"/>
          </p:cNvPicPr>
          <p:nvPr/>
        </p:nvPicPr>
        <p:blipFill>
          <a:blip r:embed="rId20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6763385"/>
            <a:ext cx="825500" cy="1905"/>
          </a:xfrm>
          <a:prstGeom prst="rect">
            <a:avLst/>
          </a:prstGeom>
        </p:spPr>
      </p:pic>
      <p:pic>
        <p:nvPicPr>
          <p:cNvPr id="2011" name="Image"/>
          <p:cNvPicPr>
            <a:picLocks noChangeAspect="1"/>
          </p:cNvPicPr>
          <p:nvPr/>
        </p:nvPicPr>
        <p:blipFill>
          <a:blip r:embed="rId20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763385"/>
            <a:ext cx="635000" cy="149225"/>
          </a:xfrm>
          <a:prstGeom prst="rect">
            <a:avLst/>
          </a:prstGeom>
        </p:spPr>
      </p:pic>
      <p:pic>
        <p:nvPicPr>
          <p:cNvPr id="2012" name="Image"/>
          <p:cNvPicPr>
            <a:picLocks noChangeAspect="1"/>
          </p:cNvPicPr>
          <p:nvPr/>
        </p:nvPicPr>
        <p:blipFill>
          <a:blip r:embed="rId20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763385"/>
            <a:ext cx="635000" cy="149225"/>
          </a:xfrm>
          <a:prstGeom prst="rect">
            <a:avLst/>
          </a:prstGeom>
        </p:spPr>
      </p:pic>
      <p:pic>
        <p:nvPicPr>
          <p:cNvPr id="2013" name="Image"/>
          <p:cNvPicPr>
            <a:picLocks noChangeAspect="1"/>
          </p:cNvPicPr>
          <p:nvPr/>
        </p:nvPicPr>
        <p:blipFill>
          <a:blip r:embed="rId20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763385"/>
            <a:ext cx="1904" cy="149225"/>
          </a:xfrm>
          <a:prstGeom prst="rect">
            <a:avLst/>
          </a:prstGeom>
        </p:spPr>
      </p:pic>
      <p:pic>
        <p:nvPicPr>
          <p:cNvPr id="2014" name="Image"/>
          <p:cNvPicPr>
            <a:picLocks noChangeAspect="1"/>
          </p:cNvPicPr>
          <p:nvPr/>
        </p:nvPicPr>
        <p:blipFill>
          <a:blip r:embed="rId20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262630" y="6763385"/>
            <a:ext cx="635000" cy="1905"/>
          </a:xfrm>
          <a:prstGeom prst="rect">
            <a:avLst/>
          </a:prstGeom>
        </p:spPr>
      </p:pic>
      <p:pic>
        <p:nvPicPr>
          <p:cNvPr id="2015" name="Image"/>
          <p:cNvPicPr>
            <a:picLocks noChangeAspect="1"/>
          </p:cNvPicPr>
          <p:nvPr/>
        </p:nvPicPr>
        <p:blipFill>
          <a:blip r:embed="rId20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6763385"/>
            <a:ext cx="1904" cy="149225"/>
          </a:xfrm>
          <a:prstGeom prst="rect">
            <a:avLst/>
          </a:prstGeom>
        </p:spPr>
      </p:pic>
      <p:pic>
        <p:nvPicPr>
          <p:cNvPr id="2016" name="Image"/>
          <p:cNvPicPr>
            <a:picLocks noChangeAspect="1"/>
          </p:cNvPicPr>
          <p:nvPr/>
        </p:nvPicPr>
        <p:blipFill>
          <a:blip r:embed="rId20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897630" y="6763385"/>
            <a:ext cx="635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40200" y="6790817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210.212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17" name="Image"/>
          <p:cNvPicPr>
            <a:picLocks noChangeAspect="1"/>
          </p:cNvPicPr>
          <p:nvPr/>
        </p:nvPicPr>
        <p:blipFill>
          <a:blip r:embed="rId20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763385"/>
            <a:ext cx="1905" cy="149225"/>
          </a:xfrm>
          <a:prstGeom prst="rect">
            <a:avLst/>
          </a:prstGeom>
        </p:spPr>
      </p:pic>
      <p:pic>
        <p:nvPicPr>
          <p:cNvPr id="2018" name="Image"/>
          <p:cNvPicPr>
            <a:picLocks noChangeAspect="1"/>
          </p:cNvPicPr>
          <p:nvPr/>
        </p:nvPicPr>
        <p:blipFill>
          <a:blip r:embed="rId20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76338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410200" y="6790817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131.194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19" name="Image"/>
          <p:cNvPicPr>
            <a:picLocks noChangeAspect="1"/>
          </p:cNvPicPr>
          <p:nvPr/>
        </p:nvPicPr>
        <p:blipFill>
          <a:blip r:embed="rId20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763385"/>
            <a:ext cx="1905" cy="149225"/>
          </a:xfrm>
          <a:prstGeom prst="rect">
            <a:avLst/>
          </a:prstGeom>
        </p:spPr>
      </p:pic>
      <p:pic>
        <p:nvPicPr>
          <p:cNvPr id="2020" name="Image"/>
          <p:cNvPicPr>
            <a:picLocks noChangeAspect="1"/>
          </p:cNvPicPr>
          <p:nvPr/>
        </p:nvPicPr>
        <p:blipFill>
          <a:blip r:embed="rId20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763385"/>
            <a:ext cx="1905" cy="149225"/>
          </a:xfrm>
          <a:prstGeom prst="rect">
            <a:avLst/>
          </a:prstGeom>
        </p:spPr>
      </p:pic>
      <p:pic>
        <p:nvPicPr>
          <p:cNvPr id="2021" name="Image"/>
          <p:cNvPicPr>
            <a:picLocks noChangeAspect="1"/>
          </p:cNvPicPr>
          <p:nvPr/>
        </p:nvPicPr>
        <p:blipFill>
          <a:blip r:embed="rId20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76338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679081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22" name="Image"/>
          <p:cNvPicPr>
            <a:picLocks noChangeAspect="1"/>
          </p:cNvPicPr>
          <p:nvPr/>
        </p:nvPicPr>
        <p:blipFill>
          <a:blip r:embed="rId20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12610"/>
            <a:ext cx="1079499" cy="125095"/>
          </a:xfrm>
          <a:prstGeom prst="rect">
            <a:avLst/>
          </a:prstGeom>
        </p:spPr>
      </p:pic>
      <p:pic>
        <p:nvPicPr>
          <p:cNvPr id="2023" name="Image"/>
          <p:cNvPicPr>
            <a:picLocks noChangeAspect="1"/>
          </p:cNvPicPr>
          <p:nvPr/>
        </p:nvPicPr>
        <p:blipFill>
          <a:blip r:embed="rId20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12610"/>
            <a:ext cx="1079499" cy="125095"/>
          </a:xfrm>
          <a:prstGeom prst="rect">
            <a:avLst/>
          </a:prstGeom>
        </p:spPr>
      </p:pic>
      <p:pic>
        <p:nvPicPr>
          <p:cNvPr id="2024" name="Image"/>
          <p:cNvPicPr>
            <a:picLocks noChangeAspect="1"/>
          </p:cNvPicPr>
          <p:nvPr/>
        </p:nvPicPr>
        <p:blipFill>
          <a:blip r:embed="rId20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12610"/>
            <a:ext cx="1905" cy="125095"/>
          </a:xfrm>
          <a:prstGeom prst="rect">
            <a:avLst/>
          </a:prstGeom>
        </p:spPr>
      </p:pic>
      <p:pic>
        <p:nvPicPr>
          <p:cNvPr id="2025" name="Image"/>
          <p:cNvPicPr>
            <a:picLocks noChangeAspect="1"/>
          </p:cNvPicPr>
          <p:nvPr/>
        </p:nvPicPr>
        <p:blipFill>
          <a:blip r:embed="rId20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1261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920357"/>
            <a:ext cx="53865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Quota non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26" name="Image"/>
          <p:cNvPicPr>
            <a:picLocks noChangeAspect="1"/>
          </p:cNvPicPr>
          <p:nvPr/>
        </p:nvPicPr>
        <p:blipFill>
          <a:blip r:embed="rId20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037705"/>
            <a:ext cx="1079499" cy="146685"/>
          </a:xfrm>
          <a:prstGeom prst="rect">
            <a:avLst/>
          </a:prstGeom>
        </p:spPr>
      </p:pic>
      <p:pic>
        <p:nvPicPr>
          <p:cNvPr id="2027" name="Image"/>
          <p:cNvPicPr>
            <a:picLocks noChangeAspect="1"/>
          </p:cNvPicPr>
          <p:nvPr/>
        </p:nvPicPr>
        <p:blipFill>
          <a:blip r:embed="rId20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037705"/>
            <a:ext cx="1079499" cy="146685"/>
          </a:xfrm>
          <a:prstGeom prst="rect">
            <a:avLst/>
          </a:prstGeom>
        </p:spPr>
      </p:pic>
      <p:pic>
        <p:nvPicPr>
          <p:cNvPr id="2028" name="Image"/>
          <p:cNvPicPr>
            <a:picLocks noChangeAspect="1"/>
          </p:cNvPicPr>
          <p:nvPr/>
        </p:nvPicPr>
        <p:blipFill>
          <a:blip r:embed="rId20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037705"/>
            <a:ext cx="1905" cy="14668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061327"/>
            <a:ext cx="60925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distribuibile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29" name="Image"/>
          <p:cNvPicPr>
            <a:picLocks noChangeAspect="1"/>
          </p:cNvPicPr>
          <p:nvPr/>
        </p:nvPicPr>
        <p:blipFill>
          <a:blip r:embed="rId20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6912610"/>
            <a:ext cx="2730500" cy="2717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40200" y="7000367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210.212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30" name="Image"/>
          <p:cNvPicPr>
            <a:picLocks noChangeAspect="1"/>
          </p:cNvPicPr>
          <p:nvPr/>
        </p:nvPicPr>
        <p:blipFill>
          <a:blip r:embed="rId20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912610"/>
            <a:ext cx="1270000" cy="271780"/>
          </a:xfrm>
          <a:prstGeom prst="rect">
            <a:avLst/>
          </a:prstGeom>
        </p:spPr>
      </p:pic>
      <p:pic>
        <p:nvPicPr>
          <p:cNvPr id="2031" name="Image"/>
          <p:cNvPicPr>
            <a:picLocks noChangeAspect="1"/>
          </p:cNvPicPr>
          <p:nvPr/>
        </p:nvPicPr>
        <p:blipFill>
          <a:blip r:embed="rId20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912610"/>
            <a:ext cx="1270000" cy="271780"/>
          </a:xfrm>
          <a:prstGeom prst="rect">
            <a:avLst/>
          </a:prstGeom>
        </p:spPr>
      </p:pic>
      <p:pic>
        <p:nvPicPr>
          <p:cNvPr id="2032" name="Image"/>
          <p:cNvPicPr>
            <a:picLocks noChangeAspect="1"/>
          </p:cNvPicPr>
          <p:nvPr/>
        </p:nvPicPr>
        <p:blipFill>
          <a:blip r:embed="rId20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912610"/>
            <a:ext cx="1905" cy="271780"/>
          </a:xfrm>
          <a:prstGeom prst="rect">
            <a:avLst/>
          </a:prstGeom>
        </p:spPr>
      </p:pic>
      <p:pic>
        <p:nvPicPr>
          <p:cNvPr id="2033" name="Image"/>
          <p:cNvPicPr>
            <a:picLocks noChangeAspect="1"/>
          </p:cNvPicPr>
          <p:nvPr/>
        </p:nvPicPr>
        <p:blipFill>
          <a:blip r:embed="rId20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2630" y="6912610"/>
            <a:ext cx="1270000" cy="1905"/>
          </a:xfrm>
          <a:prstGeom prst="rect">
            <a:avLst/>
          </a:prstGeom>
        </p:spPr>
      </p:pic>
      <p:pic>
        <p:nvPicPr>
          <p:cNvPr id="2034" name="Image"/>
          <p:cNvPicPr>
            <a:picLocks noChangeAspect="1"/>
          </p:cNvPicPr>
          <p:nvPr/>
        </p:nvPicPr>
        <p:blipFill>
          <a:blip r:embed="rId20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912610"/>
            <a:ext cx="1270000" cy="271780"/>
          </a:xfrm>
          <a:prstGeom prst="rect">
            <a:avLst/>
          </a:prstGeom>
        </p:spPr>
      </p:pic>
      <p:pic>
        <p:nvPicPr>
          <p:cNvPr id="2035" name="Image"/>
          <p:cNvPicPr>
            <a:picLocks noChangeAspect="1"/>
          </p:cNvPicPr>
          <p:nvPr/>
        </p:nvPicPr>
        <p:blipFill>
          <a:blip r:embed="rId20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912610"/>
            <a:ext cx="1270000" cy="271780"/>
          </a:xfrm>
          <a:prstGeom prst="rect">
            <a:avLst/>
          </a:prstGeom>
        </p:spPr>
      </p:pic>
      <p:pic>
        <p:nvPicPr>
          <p:cNvPr id="2036" name="Image"/>
          <p:cNvPicPr>
            <a:picLocks noChangeAspect="1"/>
          </p:cNvPicPr>
          <p:nvPr/>
        </p:nvPicPr>
        <p:blipFill>
          <a:blip r:embed="rId20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912610"/>
            <a:ext cx="1905" cy="271780"/>
          </a:xfrm>
          <a:prstGeom prst="rect">
            <a:avLst/>
          </a:prstGeom>
        </p:spPr>
      </p:pic>
      <p:pic>
        <p:nvPicPr>
          <p:cNvPr id="2037" name="Image"/>
          <p:cNvPicPr>
            <a:picLocks noChangeAspect="1"/>
          </p:cNvPicPr>
          <p:nvPr/>
        </p:nvPicPr>
        <p:blipFill>
          <a:blip r:embed="rId20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912610"/>
            <a:ext cx="1905" cy="271780"/>
          </a:xfrm>
          <a:prstGeom prst="rect">
            <a:avLst/>
          </a:prstGeom>
        </p:spPr>
      </p:pic>
      <p:pic>
        <p:nvPicPr>
          <p:cNvPr id="2038" name="Image"/>
          <p:cNvPicPr>
            <a:picLocks noChangeAspect="1"/>
          </p:cNvPicPr>
          <p:nvPr/>
        </p:nvPicPr>
        <p:blipFill>
          <a:blip r:embed="rId20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02630" y="6912610"/>
            <a:ext cx="1270000" cy="1905"/>
          </a:xfrm>
          <a:prstGeom prst="rect">
            <a:avLst/>
          </a:prstGeom>
        </p:spPr>
      </p:pic>
      <p:pic>
        <p:nvPicPr>
          <p:cNvPr id="2039" name="Image"/>
          <p:cNvPicPr>
            <a:picLocks noChangeAspect="1"/>
          </p:cNvPicPr>
          <p:nvPr/>
        </p:nvPicPr>
        <p:blipFill>
          <a:blip r:embed="rId20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184390"/>
            <a:ext cx="1079499" cy="124460"/>
          </a:xfrm>
          <a:prstGeom prst="rect">
            <a:avLst/>
          </a:prstGeom>
        </p:spPr>
      </p:pic>
      <p:pic>
        <p:nvPicPr>
          <p:cNvPr id="2040" name="Image"/>
          <p:cNvPicPr>
            <a:picLocks noChangeAspect="1"/>
          </p:cNvPicPr>
          <p:nvPr/>
        </p:nvPicPr>
        <p:blipFill>
          <a:blip r:embed="rId20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184390"/>
            <a:ext cx="1079499" cy="124460"/>
          </a:xfrm>
          <a:prstGeom prst="rect">
            <a:avLst/>
          </a:prstGeom>
        </p:spPr>
      </p:pic>
      <p:pic>
        <p:nvPicPr>
          <p:cNvPr id="2041" name="Image"/>
          <p:cNvPicPr>
            <a:picLocks noChangeAspect="1"/>
          </p:cNvPicPr>
          <p:nvPr/>
        </p:nvPicPr>
        <p:blipFill>
          <a:blip r:embed="rId20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184390"/>
            <a:ext cx="1905" cy="124460"/>
          </a:xfrm>
          <a:prstGeom prst="rect">
            <a:avLst/>
          </a:prstGeom>
        </p:spPr>
      </p:pic>
      <p:pic>
        <p:nvPicPr>
          <p:cNvPr id="2042" name="Image"/>
          <p:cNvPicPr>
            <a:picLocks noChangeAspect="1"/>
          </p:cNvPicPr>
          <p:nvPr/>
        </p:nvPicPr>
        <p:blipFill>
          <a:blip r:embed="rId20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18439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192772"/>
            <a:ext cx="80249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Legenda: A: per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043" name="Image"/>
          <p:cNvPicPr>
            <a:picLocks noChangeAspect="1"/>
          </p:cNvPicPr>
          <p:nvPr/>
        </p:nvPicPr>
        <p:blipFill>
          <a:blip r:embed="rId20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308850"/>
            <a:ext cx="1079499" cy="121920"/>
          </a:xfrm>
          <a:prstGeom prst="rect">
            <a:avLst/>
          </a:prstGeom>
        </p:spPr>
      </p:pic>
      <p:pic>
        <p:nvPicPr>
          <p:cNvPr id="2044" name="Image"/>
          <p:cNvPicPr>
            <a:picLocks noChangeAspect="1"/>
          </p:cNvPicPr>
          <p:nvPr/>
        </p:nvPicPr>
        <p:blipFill>
          <a:blip r:embed="rId20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308850"/>
            <a:ext cx="1079499" cy="121920"/>
          </a:xfrm>
          <a:prstGeom prst="rect">
            <a:avLst/>
          </a:prstGeom>
        </p:spPr>
      </p:pic>
      <p:pic>
        <p:nvPicPr>
          <p:cNvPr id="2045" name="Image"/>
          <p:cNvPicPr>
            <a:picLocks noChangeAspect="1"/>
          </p:cNvPicPr>
          <p:nvPr/>
        </p:nvPicPr>
        <p:blipFill>
          <a:blip r:embed="rId20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30885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314692"/>
            <a:ext cx="98268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aumento di capitale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046" name="Image"/>
          <p:cNvPicPr>
            <a:picLocks noChangeAspect="1"/>
          </p:cNvPicPr>
          <p:nvPr/>
        </p:nvPicPr>
        <p:blipFill>
          <a:blip r:embed="rId20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430770"/>
            <a:ext cx="1079499" cy="121920"/>
          </a:xfrm>
          <a:prstGeom prst="rect">
            <a:avLst/>
          </a:prstGeom>
        </p:spPr>
      </p:pic>
      <p:pic>
        <p:nvPicPr>
          <p:cNvPr id="2047" name="Image"/>
          <p:cNvPicPr>
            <a:picLocks noChangeAspect="1"/>
          </p:cNvPicPr>
          <p:nvPr/>
        </p:nvPicPr>
        <p:blipFill>
          <a:blip r:embed="rId20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430770"/>
            <a:ext cx="1079499" cy="121920"/>
          </a:xfrm>
          <a:prstGeom prst="rect">
            <a:avLst/>
          </a:prstGeom>
        </p:spPr>
      </p:pic>
      <p:pic>
        <p:nvPicPr>
          <p:cNvPr id="2048" name="Image"/>
          <p:cNvPicPr>
            <a:picLocks noChangeAspect="1"/>
          </p:cNvPicPr>
          <p:nvPr/>
        </p:nvPicPr>
        <p:blipFill>
          <a:blip r:embed="rId20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43077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436612"/>
            <a:ext cx="82265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B: per copertura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49" name="Image"/>
          <p:cNvPicPr>
            <a:picLocks noChangeAspect="1"/>
          </p:cNvPicPr>
          <p:nvPr/>
        </p:nvPicPr>
        <p:blipFill>
          <a:blip r:embed="rId20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52690"/>
            <a:ext cx="1079499" cy="121920"/>
          </a:xfrm>
          <a:prstGeom prst="rect">
            <a:avLst/>
          </a:prstGeom>
        </p:spPr>
      </p:pic>
      <p:pic>
        <p:nvPicPr>
          <p:cNvPr id="2050" name="Image"/>
          <p:cNvPicPr>
            <a:picLocks noChangeAspect="1"/>
          </p:cNvPicPr>
          <p:nvPr/>
        </p:nvPicPr>
        <p:blipFill>
          <a:blip r:embed="rId20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52690"/>
            <a:ext cx="1079499" cy="121920"/>
          </a:xfrm>
          <a:prstGeom prst="rect">
            <a:avLst/>
          </a:prstGeom>
        </p:spPr>
      </p:pic>
      <p:pic>
        <p:nvPicPr>
          <p:cNvPr id="2051" name="Image"/>
          <p:cNvPicPr>
            <a:picLocks noChangeAspect="1"/>
          </p:cNvPicPr>
          <p:nvPr/>
        </p:nvPicPr>
        <p:blipFill>
          <a:blip r:embed="rId20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55269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558532"/>
            <a:ext cx="692637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perdite C: per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52" name="Image"/>
          <p:cNvPicPr>
            <a:picLocks noChangeAspect="1"/>
          </p:cNvPicPr>
          <p:nvPr/>
        </p:nvPicPr>
        <p:blipFill>
          <a:blip r:embed="rId20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674610"/>
            <a:ext cx="1079499" cy="121920"/>
          </a:xfrm>
          <a:prstGeom prst="rect">
            <a:avLst/>
          </a:prstGeom>
        </p:spPr>
      </p:pic>
      <p:pic>
        <p:nvPicPr>
          <p:cNvPr id="2053" name="Image"/>
          <p:cNvPicPr>
            <a:picLocks noChangeAspect="1"/>
          </p:cNvPicPr>
          <p:nvPr/>
        </p:nvPicPr>
        <p:blipFill>
          <a:blip r:embed="rId20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674610"/>
            <a:ext cx="1079499" cy="121920"/>
          </a:xfrm>
          <a:prstGeom prst="rect">
            <a:avLst/>
          </a:prstGeom>
        </p:spPr>
      </p:pic>
      <p:pic>
        <p:nvPicPr>
          <p:cNvPr id="2054" name="Image"/>
          <p:cNvPicPr>
            <a:picLocks noChangeAspect="1"/>
          </p:cNvPicPr>
          <p:nvPr/>
        </p:nvPicPr>
        <p:blipFill>
          <a:blip r:embed="rId20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67461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680452"/>
            <a:ext cx="101220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distribuzione ai soci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055" name="Image"/>
          <p:cNvPicPr>
            <a:picLocks noChangeAspect="1"/>
          </p:cNvPicPr>
          <p:nvPr/>
        </p:nvPicPr>
        <p:blipFill>
          <a:blip r:embed="rId20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796530"/>
            <a:ext cx="1079499" cy="121920"/>
          </a:xfrm>
          <a:prstGeom prst="rect">
            <a:avLst/>
          </a:prstGeom>
        </p:spPr>
      </p:pic>
      <p:pic>
        <p:nvPicPr>
          <p:cNvPr id="2056" name="Image"/>
          <p:cNvPicPr>
            <a:picLocks noChangeAspect="1"/>
          </p:cNvPicPr>
          <p:nvPr/>
        </p:nvPicPr>
        <p:blipFill>
          <a:blip r:embed="rId20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796530"/>
            <a:ext cx="1079499" cy="121920"/>
          </a:xfrm>
          <a:prstGeom prst="rect">
            <a:avLst/>
          </a:prstGeom>
        </p:spPr>
      </p:pic>
      <p:pic>
        <p:nvPicPr>
          <p:cNvPr id="2057" name="Image"/>
          <p:cNvPicPr>
            <a:picLocks noChangeAspect="1"/>
          </p:cNvPicPr>
          <p:nvPr/>
        </p:nvPicPr>
        <p:blipFill>
          <a:blip r:embed="rId20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79653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802372"/>
            <a:ext cx="89348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D: per altri vincoli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58" name="Image"/>
          <p:cNvPicPr>
            <a:picLocks noChangeAspect="1"/>
          </p:cNvPicPr>
          <p:nvPr/>
        </p:nvPicPr>
        <p:blipFill>
          <a:blip r:embed="rId20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18450"/>
            <a:ext cx="1079499" cy="147955"/>
          </a:xfrm>
          <a:prstGeom prst="rect">
            <a:avLst/>
          </a:prstGeom>
        </p:spPr>
      </p:pic>
      <p:pic>
        <p:nvPicPr>
          <p:cNvPr id="2059" name="Image"/>
          <p:cNvPicPr>
            <a:picLocks noChangeAspect="1"/>
          </p:cNvPicPr>
          <p:nvPr/>
        </p:nvPicPr>
        <p:blipFill>
          <a:blip r:embed="rId20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18450"/>
            <a:ext cx="1079499" cy="147955"/>
          </a:xfrm>
          <a:prstGeom prst="rect">
            <a:avLst/>
          </a:prstGeom>
        </p:spPr>
      </p:pic>
      <p:pic>
        <p:nvPicPr>
          <p:cNvPr id="2060" name="Image"/>
          <p:cNvPicPr>
            <a:picLocks noChangeAspect="1"/>
          </p:cNvPicPr>
          <p:nvPr/>
        </p:nvPicPr>
        <p:blipFill>
          <a:blip r:embed="rId20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918450"/>
            <a:ext cx="1905" cy="147955"/>
          </a:xfrm>
          <a:prstGeom prst="rect">
            <a:avLst/>
          </a:prstGeom>
        </p:spPr>
      </p:pic>
      <p:pic>
        <p:nvPicPr>
          <p:cNvPr id="2061" name="Image"/>
          <p:cNvPicPr>
            <a:picLocks noChangeAspect="1"/>
          </p:cNvPicPr>
          <p:nvPr/>
        </p:nvPicPr>
        <p:blipFill>
          <a:blip r:embed="rId20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064500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943342"/>
            <a:ext cx="81109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statutari E: altro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62" name="Image"/>
          <p:cNvPicPr>
            <a:picLocks noChangeAspect="1"/>
          </p:cNvPicPr>
          <p:nvPr/>
        </p:nvPicPr>
        <p:blipFill>
          <a:blip r:embed="rId20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7184390"/>
            <a:ext cx="5270500" cy="88201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2630" y="8319075"/>
            <a:ext cx="6020434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La Cooperativa non può corrispondere somme a titolo di dividendi per cui tutte le riserve sono indistribuibili.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36245"/>
            <a:ext cx="5014531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Possono ridursi solo per la copertura delle perdite di esercizio come quelle di quest'anno.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030843"/>
            <a:ext cx="338449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TFR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301480"/>
            <a:ext cx="614921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 trattamento di fine rapporto di lavoro subordinato è iscritto tra le passività per complessivi € 145.181 (€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518650"/>
            <a:ext cx="19711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126.823 nel precedente esercizio).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735820"/>
            <a:ext cx="421462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La composizione ed i movimenti delle singole voci sono così rappresentati: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61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Pag.21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pic>
        <p:nvPicPr>
          <p:cNvPr id="2063" name="Image"/>
          <p:cNvPicPr>
            <a:picLocks noChangeAspect="1"/>
          </p:cNvPicPr>
          <p:nvPr/>
        </p:nvPicPr>
        <p:blipFill>
          <a:blip r:embed="rId20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083310"/>
            <a:ext cx="1587500" cy="151130"/>
          </a:xfrm>
          <a:prstGeom prst="rect">
            <a:avLst/>
          </a:prstGeom>
        </p:spPr>
      </p:pic>
      <p:pic>
        <p:nvPicPr>
          <p:cNvPr id="2064" name="Image"/>
          <p:cNvPicPr>
            <a:picLocks noChangeAspect="1"/>
          </p:cNvPicPr>
          <p:nvPr/>
        </p:nvPicPr>
        <p:blipFill>
          <a:blip r:embed="rId20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083310"/>
            <a:ext cx="1587500" cy="151130"/>
          </a:xfrm>
          <a:prstGeom prst="rect">
            <a:avLst/>
          </a:prstGeom>
        </p:spPr>
      </p:pic>
      <p:pic>
        <p:nvPicPr>
          <p:cNvPr id="2065" name="Image"/>
          <p:cNvPicPr>
            <a:picLocks noChangeAspect="1"/>
          </p:cNvPicPr>
          <p:nvPr/>
        </p:nvPicPr>
        <p:blipFill>
          <a:blip r:embed="rId20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083310"/>
            <a:ext cx="1905" cy="151130"/>
          </a:xfrm>
          <a:prstGeom prst="rect">
            <a:avLst/>
          </a:prstGeom>
        </p:spPr>
      </p:pic>
      <p:pic>
        <p:nvPicPr>
          <p:cNvPr id="2066" name="Image"/>
          <p:cNvPicPr>
            <a:picLocks noChangeAspect="1"/>
          </p:cNvPicPr>
          <p:nvPr/>
        </p:nvPicPr>
        <p:blipFill>
          <a:blip r:embed="rId20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083310"/>
            <a:ext cx="1587500" cy="1905"/>
          </a:xfrm>
          <a:prstGeom prst="rect">
            <a:avLst/>
          </a:prstGeom>
        </p:spPr>
      </p:pic>
      <p:pic>
        <p:nvPicPr>
          <p:cNvPr id="2067" name="Image"/>
          <p:cNvPicPr>
            <a:picLocks noChangeAspect="1"/>
          </p:cNvPicPr>
          <p:nvPr/>
        </p:nvPicPr>
        <p:blipFill>
          <a:blip r:embed="rId20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083310"/>
            <a:ext cx="2540000" cy="151130"/>
          </a:xfrm>
          <a:prstGeom prst="rect">
            <a:avLst/>
          </a:prstGeom>
        </p:spPr>
      </p:pic>
      <p:pic>
        <p:nvPicPr>
          <p:cNvPr id="2068" name="Image"/>
          <p:cNvPicPr>
            <a:picLocks noChangeAspect="1"/>
          </p:cNvPicPr>
          <p:nvPr/>
        </p:nvPicPr>
        <p:blipFill>
          <a:blip r:embed="rId20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083310"/>
            <a:ext cx="2540000" cy="151130"/>
          </a:xfrm>
          <a:prstGeom prst="rect">
            <a:avLst/>
          </a:prstGeom>
        </p:spPr>
      </p:pic>
      <p:pic>
        <p:nvPicPr>
          <p:cNvPr id="2069" name="Image"/>
          <p:cNvPicPr>
            <a:picLocks noChangeAspect="1"/>
          </p:cNvPicPr>
          <p:nvPr/>
        </p:nvPicPr>
        <p:blipFill>
          <a:blip r:embed="rId20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083310"/>
            <a:ext cx="1904" cy="151130"/>
          </a:xfrm>
          <a:prstGeom prst="rect">
            <a:avLst/>
          </a:prstGeom>
        </p:spPr>
      </p:pic>
      <p:pic>
        <p:nvPicPr>
          <p:cNvPr id="2070" name="Image"/>
          <p:cNvPicPr>
            <a:picLocks noChangeAspect="1"/>
          </p:cNvPicPr>
          <p:nvPr/>
        </p:nvPicPr>
        <p:blipFill>
          <a:blip r:embed="rId20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848225" y="1083310"/>
            <a:ext cx="1905" cy="151130"/>
          </a:xfrm>
          <a:prstGeom prst="rect">
            <a:avLst/>
          </a:prstGeom>
        </p:spPr>
      </p:pic>
      <p:pic>
        <p:nvPicPr>
          <p:cNvPr id="2071" name="Image"/>
          <p:cNvPicPr>
            <a:picLocks noChangeAspect="1"/>
          </p:cNvPicPr>
          <p:nvPr/>
        </p:nvPicPr>
        <p:blipFill>
          <a:blip r:embed="rId20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083310"/>
            <a:ext cx="254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348230" y="1112012"/>
            <a:ext cx="246787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Trattamento di fine rapporto di lavoro subordinato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072" name="Image"/>
          <p:cNvPicPr>
            <a:picLocks noChangeAspect="1"/>
          </p:cNvPicPr>
          <p:nvPr/>
        </p:nvPicPr>
        <p:blipFill>
          <a:blip r:embed="rId20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34440"/>
            <a:ext cx="1587500" cy="149225"/>
          </a:xfrm>
          <a:prstGeom prst="rect">
            <a:avLst/>
          </a:prstGeom>
        </p:spPr>
      </p:pic>
      <p:pic>
        <p:nvPicPr>
          <p:cNvPr id="2073" name="Image"/>
          <p:cNvPicPr>
            <a:picLocks noChangeAspect="1"/>
          </p:cNvPicPr>
          <p:nvPr/>
        </p:nvPicPr>
        <p:blipFill>
          <a:blip r:embed="rId20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34440"/>
            <a:ext cx="1587500" cy="149225"/>
          </a:xfrm>
          <a:prstGeom prst="rect">
            <a:avLst/>
          </a:prstGeom>
        </p:spPr>
      </p:pic>
      <p:pic>
        <p:nvPicPr>
          <p:cNvPr id="2074" name="Image"/>
          <p:cNvPicPr>
            <a:picLocks noChangeAspect="1"/>
          </p:cNvPicPr>
          <p:nvPr/>
        </p:nvPicPr>
        <p:blipFill>
          <a:blip r:embed="rId20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34440"/>
            <a:ext cx="1905" cy="149225"/>
          </a:xfrm>
          <a:prstGeom prst="rect">
            <a:avLst/>
          </a:prstGeom>
        </p:spPr>
      </p:pic>
      <p:pic>
        <p:nvPicPr>
          <p:cNvPr id="2075" name="Image"/>
          <p:cNvPicPr>
            <a:picLocks noChangeAspect="1"/>
          </p:cNvPicPr>
          <p:nvPr/>
        </p:nvPicPr>
        <p:blipFill>
          <a:blip r:embed="rId20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34440"/>
            <a:ext cx="1587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262507"/>
            <a:ext cx="121941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76" name="Image"/>
          <p:cNvPicPr>
            <a:picLocks noChangeAspect="1"/>
          </p:cNvPicPr>
          <p:nvPr/>
        </p:nvPicPr>
        <p:blipFill>
          <a:blip r:embed="rId20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234440"/>
            <a:ext cx="1904" cy="149225"/>
          </a:xfrm>
          <a:prstGeom prst="rect">
            <a:avLst/>
          </a:prstGeom>
        </p:spPr>
      </p:pic>
      <p:pic>
        <p:nvPicPr>
          <p:cNvPr id="2077" name="Image"/>
          <p:cNvPicPr>
            <a:picLocks noChangeAspect="1"/>
          </p:cNvPicPr>
          <p:nvPr/>
        </p:nvPicPr>
        <p:blipFill>
          <a:blip r:embed="rId20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848225" y="1234440"/>
            <a:ext cx="1905" cy="149225"/>
          </a:xfrm>
          <a:prstGeom prst="rect">
            <a:avLst/>
          </a:prstGeom>
        </p:spPr>
      </p:pic>
      <p:pic>
        <p:nvPicPr>
          <p:cNvPr id="2078" name="Image"/>
          <p:cNvPicPr>
            <a:picLocks noChangeAspect="1"/>
          </p:cNvPicPr>
          <p:nvPr/>
        </p:nvPicPr>
        <p:blipFill>
          <a:blip r:embed="rId20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234440"/>
            <a:ext cx="254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457700" y="1262507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126.823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79" name="Image"/>
          <p:cNvPicPr>
            <a:picLocks noChangeAspect="1"/>
          </p:cNvPicPr>
          <p:nvPr/>
        </p:nvPicPr>
        <p:blipFill>
          <a:blip r:embed="rId20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383665"/>
            <a:ext cx="1587500" cy="149225"/>
          </a:xfrm>
          <a:prstGeom prst="rect">
            <a:avLst/>
          </a:prstGeom>
        </p:spPr>
      </p:pic>
      <p:pic>
        <p:nvPicPr>
          <p:cNvPr id="2080" name="Image"/>
          <p:cNvPicPr>
            <a:picLocks noChangeAspect="1"/>
          </p:cNvPicPr>
          <p:nvPr/>
        </p:nvPicPr>
        <p:blipFill>
          <a:blip r:embed="rId20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383665"/>
            <a:ext cx="1587500" cy="149225"/>
          </a:xfrm>
          <a:prstGeom prst="rect">
            <a:avLst/>
          </a:prstGeom>
        </p:spPr>
      </p:pic>
      <p:pic>
        <p:nvPicPr>
          <p:cNvPr id="2081" name="Image"/>
          <p:cNvPicPr>
            <a:picLocks noChangeAspect="1"/>
          </p:cNvPicPr>
          <p:nvPr/>
        </p:nvPicPr>
        <p:blipFill>
          <a:blip r:embed="rId20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383665"/>
            <a:ext cx="1905" cy="149225"/>
          </a:xfrm>
          <a:prstGeom prst="rect">
            <a:avLst/>
          </a:prstGeom>
        </p:spPr>
      </p:pic>
      <p:pic>
        <p:nvPicPr>
          <p:cNvPr id="2082" name="Image"/>
          <p:cNvPicPr>
            <a:picLocks noChangeAspect="1"/>
          </p:cNvPicPr>
          <p:nvPr/>
        </p:nvPicPr>
        <p:blipFill>
          <a:blip r:embed="rId20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383665"/>
            <a:ext cx="1587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411097"/>
            <a:ext cx="118004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Variazioni 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83" name="Image"/>
          <p:cNvPicPr>
            <a:picLocks noChangeAspect="1"/>
          </p:cNvPicPr>
          <p:nvPr/>
        </p:nvPicPr>
        <p:blipFill>
          <a:blip r:embed="rId20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383665"/>
            <a:ext cx="2540000" cy="149225"/>
          </a:xfrm>
          <a:prstGeom prst="rect">
            <a:avLst/>
          </a:prstGeom>
        </p:spPr>
      </p:pic>
      <p:pic>
        <p:nvPicPr>
          <p:cNvPr id="2084" name="Image"/>
          <p:cNvPicPr>
            <a:picLocks noChangeAspect="1"/>
          </p:cNvPicPr>
          <p:nvPr/>
        </p:nvPicPr>
        <p:blipFill>
          <a:blip r:embed="rId20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383665"/>
            <a:ext cx="2540000" cy="149225"/>
          </a:xfrm>
          <a:prstGeom prst="rect">
            <a:avLst/>
          </a:prstGeom>
        </p:spPr>
      </p:pic>
      <p:pic>
        <p:nvPicPr>
          <p:cNvPr id="2085" name="Image"/>
          <p:cNvPicPr>
            <a:picLocks noChangeAspect="1"/>
          </p:cNvPicPr>
          <p:nvPr/>
        </p:nvPicPr>
        <p:blipFill>
          <a:blip r:embed="rId20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383665"/>
            <a:ext cx="1904" cy="149225"/>
          </a:xfrm>
          <a:prstGeom prst="rect">
            <a:avLst/>
          </a:prstGeom>
        </p:spPr>
      </p:pic>
      <p:pic>
        <p:nvPicPr>
          <p:cNvPr id="2086" name="Image"/>
          <p:cNvPicPr>
            <a:picLocks noChangeAspect="1"/>
          </p:cNvPicPr>
          <p:nvPr/>
        </p:nvPicPr>
        <p:blipFill>
          <a:blip r:embed="rId20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848225" y="1383665"/>
            <a:ext cx="1905" cy="149225"/>
          </a:xfrm>
          <a:prstGeom prst="rect">
            <a:avLst/>
          </a:prstGeom>
        </p:spPr>
      </p:pic>
      <p:pic>
        <p:nvPicPr>
          <p:cNvPr id="2087" name="Image"/>
          <p:cNvPicPr>
            <a:picLocks noChangeAspect="1"/>
          </p:cNvPicPr>
          <p:nvPr/>
        </p:nvPicPr>
        <p:blipFill>
          <a:blip r:embed="rId20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383665"/>
            <a:ext cx="2540000" cy="1905"/>
          </a:xfrm>
          <a:prstGeom prst="rect">
            <a:avLst/>
          </a:prstGeom>
        </p:spPr>
      </p:pic>
      <p:pic>
        <p:nvPicPr>
          <p:cNvPr id="2088" name="Image"/>
          <p:cNvPicPr>
            <a:picLocks noChangeAspect="1"/>
          </p:cNvPicPr>
          <p:nvPr/>
        </p:nvPicPr>
        <p:blipFill>
          <a:blip r:embed="rId20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32890"/>
            <a:ext cx="1587500" cy="151130"/>
          </a:xfrm>
          <a:prstGeom prst="rect">
            <a:avLst/>
          </a:prstGeom>
        </p:spPr>
      </p:pic>
      <p:pic>
        <p:nvPicPr>
          <p:cNvPr id="2089" name="Image"/>
          <p:cNvPicPr>
            <a:picLocks noChangeAspect="1"/>
          </p:cNvPicPr>
          <p:nvPr/>
        </p:nvPicPr>
        <p:blipFill>
          <a:blip r:embed="rId20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32890"/>
            <a:ext cx="1587500" cy="151130"/>
          </a:xfrm>
          <a:prstGeom prst="rect">
            <a:avLst/>
          </a:prstGeom>
        </p:spPr>
      </p:pic>
      <p:pic>
        <p:nvPicPr>
          <p:cNvPr id="2090" name="Image"/>
          <p:cNvPicPr>
            <a:picLocks noChangeAspect="1"/>
          </p:cNvPicPr>
          <p:nvPr/>
        </p:nvPicPr>
        <p:blipFill>
          <a:blip r:embed="rId20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32890"/>
            <a:ext cx="1905" cy="151130"/>
          </a:xfrm>
          <a:prstGeom prst="rect">
            <a:avLst/>
          </a:prstGeom>
        </p:spPr>
      </p:pic>
      <p:pic>
        <p:nvPicPr>
          <p:cNvPr id="2091" name="Image"/>
          <p:cNvPicPr>
            <a:picLocks noChangeAspect="1"/>
          </p:cNvPicPr>
          <p:nvPr/>
        </p:nvPicPr>
        <p:blipFill>
          <a:blip r:embed="rId20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32890"/>
            <a:ext cx="1587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561592"/>
            <a:ext cx="151661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Accantonamento nell'esercizio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092" name="Image"/>
          <p:cNvPicPr>
            <a:picLocks noChangeAspect="1"/>
          </p:cNvPicPr>
          <p:nvPr/>
        </p:nvPicPr>
        <p:blipFill>
          <a:blip r:embed="rId20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532890"/>
            <a:ext cx="1904" cy="151130"/>
          </a:xfrm>
          <a:prstGeom prst="rect">
            <a:avLst/>
          </a:prstGeom>
        </p:spPr>
      </p:pic>
      <p:pic>
        <p:nvPicPr>
          <p:cNvPr id="2093" name="Image"/>
          <p:cNvPicPr>
            <a:picLocks noChangeAspect="1"/>
          </p:cNvPicPr>
          <p:nvPr/>
        </p:nvPicPr>
        <p:blipFill>
          <a:blip r:embed="rId20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848225" y="1532890"/>
            <a:ext cx="1905" cy="151130"/>
          </a:xfrm>
          <a:prstGeom prst="rect">
            <a:avLst/>
          </a:prstGeom>
        </p:spPr>
      </p:pic>
      <p:pic>
        <p:nvPicPr>
          <p:cNvPr id="2094" name="Image"/>
          <p:cNvPicPr>
            <a:picLocks noChangeAspect="1"/>
          </p:cNvPicPr>
          <p:nvPr/>
        </p:nvPicPr>
        <p:blipFill>
          <a:blip r:embed="rId20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532890"/>
            <a:ext cx="254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513580" y="1561592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22.559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95" name="Image"/>
          <p:cNvPicPr>
            <a:picLocks noChangeAspect="1"/>
          </p:cNvPicPr>
          <p:nvPr/>
        </p:nvPicPr>
        <p:blipFill>
          <a:blip r:embed="rId20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684020"/>
            <a:ext cx="1587500" cy="149225"/>
          </a:xfrm>
          <a:prstGeom prst="rect">
            <a:avLst/>
          </a:prstGeom>
        </p:spPr>
      </p:pic>
      <p:pic>
        <p:nvPicPr>
          <p:cNvPr id="2096" name="Image"/>
          <p:cNvPicPr>
            <a:picLocks noChangeAspect="1"/>
          </p:cNvPicPr>
          <p:nvPr/>
        </p:nvPicPr>
        <p:blipFill>
          <a:blip r:embed="rId20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684020"/>
            <a:ext cx="1587500" cy="149225"/>
          </a:xfrm>
          <a:prstGeom prst="rect">
            <a:avLst/>
          </a:prstGeom>
        </p:spPr>
      </p:pic>
      <p:pic>
        <p:nvPicPr>
          <p:cNvPr id="2097" name="Image"/>
          <p:cNvPicPr>
            <a:picLocks noChangeAspect="1"/>
          </p:cNvPicPr>
          <p:nvPr/>
        </p:nvPicPr>
        <p:blipFill>
          <a:blip r:embed="rId20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684020"/>
            <a:ext cx="1905" cy="149225"/>
          </a:xfrm>
          <a:prstGeom prst="rect">
            <a:avLst/>
          </a:prstGeom>
        </p:spPr>
      </p:pic>
      <p:pic>
        <p:nvPicPr>
          <p:cNvPr id="2098" name="Image"/>
          <p:cNvPicPr>
            <a:picLocks noChangeAspect="1"/>
          </p:cNvPicPr>
          <p:nvPr/>
        </p:nvPicPr>
        <p:blipFill>
          <a:blip r:embed="rId20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684020"/>
            <a:ext cx="1587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712087"/>
            <a:ext cx="105494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Utilizzo nell'esercizio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099" name="Image"/>
          <p:cNvPicPr>
            <a:picLocks noChangeAspect="1"/>
          </p:cNvPicPr>
          <p:nvPr/>
        </p:nvPicPr>
        <p:blipFill>
          <a:blip r:embed="rId20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684020"/>
            <a:ext cx="1904" cy="149225"/>
          </a:xfrm>
          <a:prstGeom prst="rect">
            <a:avLst/>
          </a:prstGeom>
        </p:spPr>
      </p:pic>
      <p:pic>
        <p:nvPicPr>
          <p:cNvPr id="2100" name="Image"/>
          <p:cNvPicPr>
            <a:picLocks noChangeAspect="1"/>
          </p:cNvPicPr>
          <p:nvPr/>
        </p:nvPicPr>
        <p:blipFill>
          <a:blip r:embed="rId21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848225" y="1684020"/>
            <a:ext cx="1905" cy="149225"/>
          </a:xfrm>
          <a:prstGeom prst="rect">
            <a:avLst/>
          </a:prstGeom>
        </p:spPr>
      </p:pic>
      <p:pic>
        <p:nvPicPr>
          <p:cNvPr id="2101" name="Image"/>
          <p:cNvPicPr>
            <a:picLocks noChangeAspect="1"/>
          </p:cNvPicPr>
          <p:nvPr/>
        </p:nvPicPr>
        <p:blipFill>
          <a:blip r:embed="rId21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684020"/>
            <a:ext cx="254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570095" y="171208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4.201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02" name="Image"/>
          <p:cNvPicPr>
            <a:picLocks noChangeAspect="1"/>
          </p:cNvPicPr>
          <p:nvPr/>
        </p:nvPicPr>
        <p:blipFill>
          <a:blip r:embed="rId21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833245"/>
            <a:ext cx="1587500" cy="149225"/>
          </a:xfrm>
          <a:prstGeom prst="rect">
            <a:avLst/>
          </a:prstGeom>
        </p:spPr>
      </p:pic>
      <p:pic>
        <p:nvPicPr>
          <p:cNvPr id="2103" name="Image"/>
          <p:cNvPicPr>
            <a:picLocks noChangeAspect="1"/>
          </p:cNvPicPr>
          <p:nvPr/>
        </p:nvPicPr>
        <p:blipFill>
          <a:blip r:embed="rId21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833245"/>
            <a:ext cx="1587500" cy="149225"/>
          </a:xfrm>
          <a:prstGeom prst="rect">
            <a:avLst/>
          </a:prstGeom>
        </p:spPr>
      </p:pic>
      <p:pic>
        <p:nvPicPr>
          <p:cNvPr id="2104" name="Image"/>
          <p:cNvPicPr>
            <a:picLocks noChangeAspect="1"/>
          </p:cNvPicPr>
          <p:nvPr/>
        </p:nvPicPr>
        <p:blipFill>
          <a:blip r:embed="rId21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833245"/>
            <a:ext cx="1905" cy="149225"/>
          </a:xfrm>
          <a:prstGeom prst="rect">
            <a:avLst/>
          </a:prstGeom>
        </p:spPr>
      </p:pic>
      <p:pic>
        <p:nvPicPr>
          <p:cNvPr id="2105" name="Image"/>
          <p:cNvPicPr>
            <a:picLocks noChangeAspect="1"/>
          </p:cNvPicPr>
          <p:nvPr/>
        </p:nvPicPr>
        <p:blipFill>
          <a:blip r:embed="rId21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833245"/>
            <a:ext cx="1587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860677"/>
            <a:ext cx="82739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variazioni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06" name="Image"/>
          <p:cNvPicPr>
            <a:picLocks noChangeAspect="1"/>
          </p:cNvPicPr>
          <p:nvPr/>
        </p:nvPicPr>
        <p:blipFill>
          <a:blip r:embed="rId21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833245"/>
            <a:ext cx="1904" cy="149225"/>
          </a:xfrm>
          <a:prstGeom prst="rect">
            <a:avLst/>
          </a:prstGeom>
        </p:spPr>
      </p:pic>
      <p:pic>
        <p:nvPicPr>
          <p:cNvPr id="2107" name="Image"/>
          <p:cNvPicPr>
            <a:picLocks noChangeAspect="1"/>
          </p:cNvPicPr>
          <p:nvPr/>
        </p:nvPicPr>
        <p:blipFill>
          <a:blip r:embed="rId21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848225" y="1833245"/>
            <a:ext cx="1905" cy="149225"/>
          </a:xfrm>
          <a:prstGeom prst="rect">
            <a:avLst/>
          </a:prstGeom>
        </p:spPr>
      </p:pic>
      <p:pic>
        <p:nvPicPr>
          <p:cNvPr id="2108" name="Image"/>
          <p:cNvPicPr>
            <a:picLocks noChangeAspect="1"/>
          </p:cNvPicPr>
          <p:nvPr/>
        </p:nvPicPr>
        <p:blipFill>
          <a:blip r:embed="rId21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833245"/>
            <a:ext cx="254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513580" y="186067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18.358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09" name="Image"/>
          <p:cNvPicPr>
            <a:picLocks noChangeAspect="1"/>
          </p:cNvPicPr>
          <p:nvPr/>
        </p:nvPicPr>
        <p:blipFill>
          <a:blip r:embed="rId21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982470"/>
            <a:ext cx="1587500" cy="151130"/>
          </a:xfrm>
          <a:prstGeom prst="rect">
            <a:avLst/>
          </a:prstGeom>
        </p:spPr>
      </p:pic>
      <p:pic>
        <p:nvPicPr>
          <p:cNvPr id="2110" name="Image"/>
          <p:cNvPicPr>
            <a:picLocks noChangeAspect="1"/>
          </p:cNvPicPr>
          <p:nvPr/>
        </p:nvPicPr>
        <p:blipFill>
          <a:blip r:embed="rId21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982470"/>
            <a:ext cx="1587500" cy="151130"/>
          </a:xfrm>
          <a:prstGeom prst="rect">
            <a:avLst/>
          </a:prstGeom>
        </p:spPr>
      </p:pic>
      <p:pic>
        <p:nvPicPr>
          <p:cNvPr id="2111" name="Image"/>
          <p:cNvPicPr>
            <a:picLocks noChangeAspect="1"/>
          </p:cNvPicPr>
          <p:nvPr/>
        </p:nvPicPr>
        <p:blipFill>
          <a:blip r:embed="rId21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982470"/>
            <a:ext cx="1905" cy="151130"/>
          </a:xfrm>
          <a:prstGeom prst="rect">
            <a:avLst/>
          </a:prstGeom>
        </p:spPr>
      </p:pic>
      <p:pic>
        <p:nvPicPr>
          <p:cNvPr id="2112" name="Image"/>
          <p:cNvPicPr>
            <a:picLocks noChangeAspect="1"/>
          </p:cNvPicPr>
          <p:nvPr/>
        </p:nvPicPr>
        <p:blipFill>
          <a:blip r:embed="rId21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982470"/>
            <a:ext cx="1587500" cy="1905"/>
          </a:xfrm>
          <a:prstGeom prst="rect">
            <a:avLst/>
          </a:prstGeom>
        </p:spPr>
      </p:pic>
      <p:pic>
        <p:nvPicPr>
          <p:cNvPr id="2113" name="Image"/>
          <p:cNvPicPr>
            <a:picLocks noChangeAspect="1"/>
          </p:cNvPicPr>
          <p:nvPr/>
        </p:nvPicPr>
        <p:blipFill>
          <a:blip r:embed="rId21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131695"/>
            <a:ext cx="1587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2011172"/>
            <a:ext cx="113750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14" name="Image"/>
          <p:cNvPicPr>
            <a:picLocks noChangeAspect="1"/>
          </p:cNvPicPr>
          <p:nvPr/>
        </p:nvPicPr>
        <p:blipFill>
          <a:blip r:embed="rId21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982470"/>
            <a:ext cx="1904" cy="151130"/>
          </a:xfrm>
          <a:prstGeom prst="rect">
            <a:avLst/>
          </a:prstGeom>
        </p:spPr>
      </p:pic>
      <p:pic>
        <p:nvPicPr>
          <p:cNvPr id="2115" name="Image"/>
          <p:cNvPicPr>
            <a:picLocks noChangeAspect="1"/>
          </p:cNvPicPr>
          <p:nvPr/>
        </p:nvPicPr>
        <p:blipFill>
          <a:blip r:embed="rId21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848225" y="1982470"/>
            <a:ext cx="1905" cy="151130"/>
          </a:xfrm>
          <a:prstGeom prst="rect">
            <a:avLst/>
          </a:prstGeom>
        </p:spPr>
      </p:pic>
      <p:pic>
        <p:nvPicPr>
          <p:cNvPr id="2116" name="Image"/>
          <p:cNvPicPr>
            <a:picLocks noChangeAspect="1"/>
          </p:cNvPicPr>
          <p:nvPr/>
        </p:nvPicPr>
        <p:blipFill>
          <a:blip r:embed="rId21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1982470"/>
            <a:ext cx="2540000" cy="1905"/>
          </a:xfrm>
          <a:prstGeom prst="rect">
            <a:avLst/>
          </a:prstGeom>
        </p:spPr>
      </p:pic>
      <p:pic>
        <p:nvPicPr>
          <p:cNvPr id="2117" name="Image"/>
          <p:cNvPicPr>
            <a:picLocks noChangeAspect="1"/>
          </p:cNvPicPr>
          <p:nvPr/>
        </p:nvPicPr>
        <p:blipFill>
          <a:blip r:embed="rId21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10130" y="2131695"/>
            <a:ext cx="254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457700" y="2011172"/>
            <a:ext cx="39590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145.181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359533"/>
            <a:ext cx="541919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DEBITI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630170"/>
            <a:ext cx="5381116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 debiti sono iscritti nelle passività per complessivi € 91.744 (€ 98.437 nel precedente esercizio).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847340"/>
            <a:ext cx="320116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La composizione delle singole voci è così rappresentata: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118" name="Image"/>
          <p:cNvPicPr>
            <a:picLocks noChangeAspect="1"/>
          </p:cNvPicPr>
          <p:nvPr/>
        </p:nvPicPr>
        <p:blipFill>
          <a:blip r:embed="rId21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06750"/>
            <a:ext cx="2222500" cy="149225"/>
          </a:xfrm>
          <a:prstGeom prst="rect">
            <a:avLst/>
          </a:prstGeom>
        </p:spPr>
      </p:pic>
      <p:pic>
        <p:nvPicPr>
          <p:cNvPr id="2119" name="Image"/>
          <p:cNvPicPr>
            <a:picLocks noChangeAspect="1"/>
          </p:cNvPicPr>
          <p:nvPr/>
        </p:nvPicPr>
        <p:blipFill>
          <a:blip r:embed="rId21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06750"/>
            <a:ext cx="2222500" cy="149225"/>
          </a:xfrm>
          <a:prstGeom prst="rect">
            <a:avLst/>
          </a:prstGeom>
        </p:spPr>
      </p:pic>
      <p:pic>
        <p:nvPicPr>
          <p:cNvPr id="2120" name="Image"/>
          <p:cNvPicPr>
            <a:picLocks noChangeAspect="1"/>
          </p:cNvPicPr>
          <p:nvPr/>
        </p:nvPicPr>
        <p:blipFill>
          <a:blip r:embed="rId21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06750"/>
            <a:ext cx="1905" cy="149225"/>
          </a:xfrm>
          <a:prstGeom prst="rect">
            <a:avLst/>
          </a:prstGeom>
        </p:spPr>
      </p:pic>
      <p:pic>
        <p:nvPicPr>
          <p:cNvPr id="2121" name="Image"/>
          <p:cNvPicPr>
            <a:picLocks noChangeAspect="1"/>
          </p:cNvPicPr>
          <p:nvPr/>
        </p:nvPicPr>
        <p:blipFill>
          <a:blip r:embed="rId21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06750"/>
            <a:ext cx="2222500" cy="1905"/>
          </a:xfrm>
          <a:prstGeom prst="rect">
            <a:avLst/>
          </a:prstGeom>
        </p:spPr>
      </p:pic>
      <p:pic>
        <p:nvPicPr>
          <p:cNvPr id="2122" name="Image"/>
          <p:cNvPicPr>
            <a:picLocks noChangeAspect="1"/>
          </p:cNvPicPr>
          <p:nvPr/>
        </p:nvPicPr>
        <p:blipFill>
          <a:blip r:embed="rId21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206750"/>
            <a:ext cx="1270000" cy="149225"/>
          </a:xfrm>
          <a:prstGeom prst="rect">
            <a:avLst/>
          </a:prstGeom>
        </p:spPr>
      </p:pic>
      <p:pic>
        <p:nvPicPr>
          <p:cNvPr id="2123" name="Image"/>
          <p:cNvPicPr>
            <a:picLocks noChangeAspect="1"/>
          </p:cNvPicPr>
          <p:nvPr/>
        </p:nvPicPr>
        <p:blipFill>
          <a:blip r:embed="rId21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206750"/>
            <a:ext cx="1270000" cy="149225"/>
          </a:xfrm>
          <a:prstGeom prst="rect">
            <a:avLst/>
          </a:prstGeom>
        </p:spPr>
      </p:pic>
      <p:pic>
        <p:nvPicPr>
          <p:cNvPr id="2124" name="Image"/>
          <p:cNvPicPr>
            <a:picLocks noChangeAspect="1"/>
          </p:cNvPicPr>
          <p:nvPr/>
        </p:nvPicPr>
        <p:blipFill>
          <a:blip r:embed="rId21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206750"/>
            <a:ext cx="1904" cy="149225"/>
          </a:xfrm>
          <a:prstGeom prst="rect">
            <a:avLst/>
          </a:prstGeom>
        </p:spPr>
      </p:pic>
      <p:pic>
        <p:nvPicPr>
          <p:cNvPr id="2125" name="Image"/>
          <p:cNvPicPr>
            <a:picLocks noChangeAspect="1"/>
          </p:cNvPicPr>
          <p:nvPr/>
        </p:nvPicPr>
        <p:blipFill>
          <a:blip r:embed="rId21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20675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972435" y="3234182"/>
            <a:ext cx="121941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26" name="Image"/>
          <p:cNvPicPr>
            <a:picLocks noChangeAspect="1"/>
          </p:cNvPicPr>
          <p:nvPr/>
        </p:nvPicPr>
        <p:blipFill>
          <a:blip r:embed="rId21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206750"/>
            <a:ext cx="1270000" cy="149225"/>
          </a:xfrm>
          <a:prstGeom prst="rect">
            <a:avLst/>
          </a:prstGeom>
        </p:spPr>
      </p:pic>
      <p:pic>
        <p:nvPicPr>
          <p:cNvPr id="2127" name="Image"/>
          <p:cNvPicPr>
            <a:picLocks noChangeAspect="1"/>
          </p:cNvPicPr>
          <p:nvPr/>
        </p:nvPicPr>
        <p:blipFill>
          <a:blip r:embed="rId21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206750"/>
            <a:ext cx="1270000" cy="149225"/>
          </a:xfrm>
          <a:prstGeom prst="rect">
            <a:avLst/>
          </a:prstGeom>
        </p:spPr>
      </p:pic>
      <p:pic>
        <p:nvPicPr>
          <p:cNvPr id="2128" name="Image"/>
          <p:cNvPicPr>
            <a:picLocks noChangeAspect="1"/>
          </p:cNvPicPr>
          <p:nvPr/>
        </p:nvPicPr>
        <p:blipFill>
          <a:blip r:embed="rId21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206750"/>
            <a:ext cx="1905" cy="149225"/>
          </a:xfrm>
          <a:prstGeom prst="rect">
            <a:avLst/>
          </a:prstGeom>
        </p:spPr>
      </p:pic>
      <p:pic>
        <p:nvPicPr>
          <p:cNvPr id="2129" name="Image"/>
          <p:cNvPicPr>
            <a:picLocks noChangeAspect="1"/>
          </p:cNvPicPr>
          <p:nvPr/>
        </p:nvPicPr>
        <p:blipFill>
          <a:blip r:embed="rId21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20675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62755" y="3234182"/>
            <a:ext cx="118004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Variazioni 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30" name="Image"/>
          <p:cNvPicPr>
            <a:picLocks noChangeAspect="1"/>
          </p:cNvPicPr>
          <p:nvPr/>
        </p:nvPicPr>
        <p:blipFill>
          <a:blip r:embed="rId21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206750"/>
            <a:ext cx="1270000" cy="149225"/>
          </a:xfrm>
          <a:prstGeom prst="rect">
            <a:avLst/>
          </a:prstGeom>
        </p:spPr>
      </p:pic>
      <p:pic>
        <p:nvPicPr>
          <p:cNvPr id="2131" name="Image"/>
          <p:cNvPicPr>
            <a:picLocks noChangeAspect="1"/>
          </p:cNvPicPr>
          <p:nvPr/>
        </p:nvPicPr>
        <p:blipFill>
          <a:blip r:embed="rId21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206750"/>
            <a:ext cx="1270000" cy="149225"/>
          </a:xfrm>
          <a:prstGeom prst="rect">
            <a:avLst/>
          </a:prstGeom>
        </p:spPr>
      </p:pic>
      <p:pic>
        <p:nvPicPr>
          <p:cNvPr id="2132" name="Image"/>
          <p:cNvPicPr>
            <a:picLocks noChangeAspect="1"/>
          </p:cNvPicPr>
          <p:nvPr/>
        </p:nvPicPr>
        <p:blipFill>
          <a:blip r:embed="rId21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206750"/>
            <a:ext cx="1905" cy="149225"/>
          </a:xfrm>
          <a:prstGeom prst="rect">
            <a:avLst/>
          </a:prstGeom>
        </p:spPr>
      </p:pic>
      <p:pic>
        <p:nvPicPr>
          <p:cNvPr id="2133" name="Image"/>
          <p:cNvPicPr>
            <a:picLocks noChangeAspect="1"/>
          </p:cNvPicPr>
          <p:nvPr/>
        </p:nvPicPr>
        <p:blipFill>
          <a:blip r:embed="rId21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3206750"/>
            <a:ext cx="1905" cy="149225"/>
          </a:xfrm>
          <a:prstGeom prst="rect">
            <a:avLst/>
          </a:prstGeom>
        </p:spPr>
      </p:pic>
      <p:pic>
        <p:nvPicPr>
          <p:cNvPr id="2134" name="Image"/>
          <p:cNvPicPr>
            <a:picLocks noChangeAspect="1"/>
          </p:cNvPicPr>
          <p:nvPr/>
        </p:nvPicPr>
        <p:blipFill>
          <a:blip r:embed="rId21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20675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53710" y="3234182"/>
            <a:ext cx="11375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35" name="Image"/>
          <p:cNvPicPr>
            <a:picLocks noChangeAspect="1"/>
          </p:cNvPicPr>
          <p:nvPr/>
        </p:nvPicPr>
        <p:blipFill>
          <a:blip r:embed="rId21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55975"/>
            <a:ext cx="2222500" cy="149225"/>
          </a:xfrm>
          <a:prstGeom prst="rect">
            <a:avLst/>
          </a:prstGeom>
        </p:spPr>
      </p:pic>
      <p:pic>
        <p:nvPicPr>
          <p:cNvPr id="2136" name="Image"/>
          <p:cNvPicPr>
            <a:picLocks noChangeAspect="1"/>
          </p:cNvPicPr>
          <p:nvPr/>
        </p:nvPicPr>
        <p:blipFill>
          <a:blip r:embed="rId21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55975"/>
            <a:ext cx="2222500" cy="149225"/>
          </a:xfrm>
          <a:prstGeom prst="rect">
            <a:avLst/>
          </a:prstGeom>
        </p:spPr>
      </p:pic>
      <p:pic>
        <p:nvPicPr>
          <p:cNvPr id="2137" name="Image"/>
          <p:cNvPicPr>
            <a:picLocks noChangeAspect="1"/>
          </p:cNvPicPr>
          <p:nvPr/>
        </p:nvPicPr>
        <p:blipFill>
          <a:blip r:embed="rId21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55975"/>
            <a:ext cx="1905" cy="149225"/>
          </a:xfrm>
          <a:prstGeom prst="rect">
            <a:avLst/>
          </a:prstGeom>
        </p:spPr>
      </p:pic>
      <p:pic>
        <p:nvPicPr>
          <p:cNvPr id="2138" name="Image"/>
          <p:cNvPicPr>
            <a:picLocks noChangeAspect="1"/>
          </p:cNvPicPr>
          <p:nvPr/>
        </p:nvPicPr>
        <p:blipFill>
          <a:blip r:embed="rId21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55975"/>
            <a:ext cx="222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384677"/>
            <a:ext cx="99791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Debiti verso banche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139" name="Image"/>
          <p:cNvPicPr>
            <a:picLocks noChangeAspect="1"/>
          </p:cNvPicPr>
          <p:nvPr/>
        </p:nvPicPr>
        <p:blipFill>
          <a:blip r:embed="rId21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355975"/>
            <a:ext cx="1904" cy="149225"/>
          </a:xfrm>
          <a:prstGeom prst="rect">
            <a:avLst/>
          </a:prstGeom>
        </p:spPr>
      </p:pic>
      <p:pic>
        <p:nvPicPr>
          <p:cNvPr id="2140" name="Image"/>
          <p:cNvPicPr>
            <a:picLocks noChangeAspect="1"/>
          </p:cNvPicPr>
          <p:nvPr/>
        </p:nvPicPr>
        <p:blipFill>
          <a:blip r:embed="rId21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35597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020820" y="3384677"/>
            <a:ext cx="1977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41" name="Image"/>
          <p:cNvPicPr>
            <a:picLocks noChangeAspect="1"/>
          </p:cNvPicPr>
          <p:nvPr/>
        </p:nvPicPr>
        <p:blipFill>
          <a:blip r:embed="rId21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355975"/>
            <a:ext cx="1905" cy="149225"/>
          </a:xfrm>
          <a:prstGeom prst="rect">
            <a:avLst/>
          </a:prstGeom>
        </p:spPr>
      </p:pic>
      <p:pic>
        <p:nvPicPr>
          <p:cNvPr id="2142" name="Image"/>
          <p:cNvPicPr>
            <a:picLocks noChangeAspect="1"/>
          </p:cNvPicPr>
          <p:nvPr/>
        </p:nvPicPr>
        <p:blipFill>
          <a:blip r:embed="rId21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35597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0025" y="3384677"/>
            <a:ext cx="208137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(68)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43" name="Image"/>
          <p:cNvPicPr>
            <a:picLocks noChangeAspect="1"/>
          </p:cNvPicPr>
          <p:nvPr/>
        </p:nvPicPr>
        <p:blipFill>
          <a:blip r:embed="rId21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355975"/>
            <a:ext cx="1905" cy="149225"/>
          </a:xfrm>
          <a:prstGeom prst="rect">
            <a:avLst/>
          </a:prstGeom>
        </p:spPr>
      </p:pic>
      <p:pic>
        <p:nvPicPr>
          <p:cNvPr id="2144" name="Image"/>
          <p:cNvPicPr>
            <a:picLocks noChangeAspect="1"/>
          </p:cNvPicPr>
          <p:nvPr/>
        </p:nvPicPr>
        <p:blipFill>
          <a:blip r:embed="rId21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3355975"/>
            <a:ext cx="1905" cy="149225"/>
          </a:xfrm>
          <a:prstGeom prst="rect">
            <a:avLst/>
          </a:prstGeom>
        </p:spPr>
      </p:pic>
      <p:pic>
        <p:nvPicPr>
          <p:cNvPr id="2145" name="Image"/>
          <p:cNvPicPr>
            <a:picLocks noChangeAspect="1"/>
          </p:cNvPicPr>
          <p:nvPr/>
        </p:nvPicPr>
        <p:blipFill>
          <a:blip r:embed="rId21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35597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616700" y="3384677"/>
            <a:ext cx="14125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61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46" name="Image"/>
          <p:cNvPicPr>
            <a:picLocks noChangeAspect="1"/>
          </p:cNvPicPr>
          <p:nvPr/>
        </p:nvPicPr>
        <p:blipFill>
          <a:blip r:embed="rId21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05200"/>
            <a:ext cx="2222500" cy="151130"/>
          </a:xfrm>
          <a:prstGeom prst="rect">
            <a:avLst/>
          </a:prstGeom>
        </p:spPr>
      </p:pic>
      <p:pic>
        <p:nvPicPr>
          <p:cNvPr id="2147" name="Image"/>
          <p:cNvPicPr>
            <a:picLocks noChangeAspect="1"/>
          </p:cNvPicPr>
          <p:nvPr/>
        </p:nvPicPr>
        <p:blipFill>
          <a:blip r:embed="rId21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05200"/>
            <a:ext cx="2222500" cy="151130"/>
          </a:xfrm>
          <a:prstGeom prst="rect">
            <a:avLst/>
          </a:prstGeom>
        </p:spPr>
      </p:pic>
      <p:pic>
        <p:nvPicPr>
          <p:cNvPr id="2148" name="Image"/>
          <p:cNvPicPr>
            <a:picLocks noChangeAspect="1"/>
          </p:cNvPicPr>
          <p:nvPr/>
        </p:nvPicPr>
        <p:blipFill>
          <a:blip r:embed="rId21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05200"/>
            <a:ext cx="1905" cy="151130"/>
          </a:xfrm>
          <a:prstGeom prst="rect">
            <a:avLst/>
          </a:prstGeom>
        </p:spPr>
      </p:pic>
      <p:pic>
        <p:nvPicPr>
          <p:cNvPr id="2149" name="Image"/>
          <p:cNvPicPr>
            <a:picLocks noChangeAspect="1"/>
          </p:cNvPicPr>
          <p:nvPr/>
        </p:nvPicPr>
        <p:blipFill>
          <a:blip r:embed="rId21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05200"/>
            <a:ext cx="222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533267"/>
            <a:ext cx="39622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Acconti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50" name="Image"/>
          <p:cNvPicPr>
            <a:picLocks noChangeAspect="1"/>
          </p:cNvPicPr>
          <p:nvPr/>
        </p:nvPicPr>
        <p:blipFill>
          <a:blip r:embed="rId21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505200"/>
            <a:ext cx="1904" cy="151130"/>
          </a:xfrm>
          <a:prstGeom prst="rect">
            <a:avLst/>
          </a:prstGeom>
        </p:spPr>
      </p:pic>
      <p:pic>
        <p:nvPicPr>
          <p:cNvPr id="2151" name="Image"/>
          <p:cNvPicPr>
            <a:picLocks noChangeAspect="1"/>
          </p:cNvPicPr>
          <p:nvPr/>
        </p:nvPicPr>
        <p:blipFill>
          <a:blip r:embed="rId21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5052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133215" y="353326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52" name="Image"/>
          <p:cNvPicPr>
            <a:picLocks noChangeAspect="1"/>
          </p:cNvPicPr>
          <p:nvPr/>
        </p:nvPicPr>
        <p:blipFill>
          <a:blip r:embed="rId21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505200"/>
            <a:ext cx="1905" cy="151130"/>
          </a:xfrm>
          <a:prstGeom prst="rect">
            <a:avLst/>
          </a:prstGeom>
        </p:spPr>
      </p:pic>
      <p:pic>
        <p:nvPicPr>
          <p:cNvPr id="2153" name="Image"/>
          <p:cNvPicPr>
            <a:picLocks noChangeAspect="1"/>
          </p:cNvPicPr>
          <p:nvPr/>
        </p:nvPicPr>
        <p:blipFill>
          <a:blip r:embed="rId21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5052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90820" y="3533267"/>
            <a:ext cx="1977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180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54" name="Image"/>
          <p:cNvPicPr>
            <a:picLocks noChangeAspect="1"/>
          </p:cNvPicPr>
          <p:nvPr/>
        </p:nvPicPr>
        <p:blipFill>
          <a:blip r:embed="rId21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505200"/>
            <a:ext cx="1905" cy="151130"/>
          </a:xfrm>
          <a:prstGeom prst="rect">
            <a:avLst/>
          </a:prstGeom>
        </p:spPr>
      </p:pic>
      <p:pic>
        <p:nvPicPr>
          <p:cNvPr id="2155" name="Image"/>
          <p:cNvPicPr>
            <a:picLocks noChangeAspect="1"/>
          </p:cNvPicPr>
          <p:nvPr/>
        </p:nvPicPr>
        <p:blipFill>
          <a:blip r:embed="rId21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3505200"/>
            <a:ext cx="1905" cy="151130"/>
          </a:xfrm>
          <a:prstGeom prst="rect">
            <a:avLst/>
          </a:prstGeom>
        </p:spPr>
      </p:pic>
      <p:pic>
        <p:nvPicPr>
          <p:cNvPr id="2156" name="Image"/>
          <p:cNvPicPr>
            <a:picLocks noChangeAspect="1"/>
          </p:cNvPicPr>
          <p:nvPr/>
        </p:nvPicPr>
        <p:blipFill>
          <a:blip r:embed="rId21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50520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60819" y="3533267"/>
            <a:ext cx="1977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180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57" name="Image"/>
          <p:cNvPicPr>
            <a:picLocks noChangeAspect="1"/>
          </p:cNvPicPr>
          <p:nvPr/>
        </p:nvPicPr>
        <p:blipFill>
          <a:blip r:embed="rId21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56330"/>
            <a:ext cx="2222500" cy="149225"/>
          </a:xfrm>
          <a:prstGeom prst="rect">
            <a:avLst/>
          </a:prstGeom>
        </p:spPr>
      </p:pic>
      <p:pic>
        <p:nvPicPr>
          <p:cNvPr id="2158" name="Image"/>
          <p:cNvPicPr>
            <a:picLocks noChangeAspect="1"/>
          </p:cNvPicPr>
          <p:nvPr/>
        </p:nvPicPr>
        <p:blipFill>
          <a:blip r:embed="rId21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56330"/>
            <a:ext cx="2222500" cy="149225"/>
          </a:xfrm>
          <a:prstGeom prst="rect">
            <a:avLst/>
          </a:prstGeom>
        </p:spPr>
      </p:pic>
      <p:pic>
        <p:nvPicPr>
          <p:cNvPr id="2159" name="Image"/>
          <p:cNvPicPr>
            <a:picLocks noChangeAspect="1"/>
          </p:cNvPicPr>
          <p:nvPr/>
        </p:nvPicPr>
        <p:blipFill>
          <a:blip r:embed="rId21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56330"/>
            <a:ext cx="1905" cy="149225"/>
          </a:xfrm>
          <a:prstGeom prst="rect">
            <a:avLst/>
          </a:prstGeom>
        </p:spPr>
      </p:pic>
      <p:pic>
        <p:nvPicPr>
          <p:cNvPr id="2160" name="Image"/>
          <p:cNvPicPr>
            <a:picLocks noChangeAspect="1"/>
          </p:cNvPicPr>
          <p:nvPr/>
        </p:nvPicPr>
        <p:blipFill>
          <a:blip r:embed="rId21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56329"/>
            <a:ext cx="222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683762"/>
            <a:ext cx="103191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Debiti verso fornitori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161" name="Image"/>
          <p:cNvPicPr>
            <a:picLocks noChangeAspect="1"/>
          </p:cNvPicPr>
          <p:nvPr/>
        </p:nvPicPr>
        <p:blipFill>
          <a:blip r:embed="rId21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656330"/>
            <a:ext cx="1904" cy="149225"/>
          </a:xfrm>
          <a:prstGeom prst="rect">
            <a:avLst/>
          </a:prstGeom>
        </p:spPr>
      </p:pic>
      <p:pic>
        <p:nvPicPr>
          <p:cNvPr id="2162" name="Image"/>
          <p:cNvPicPr>
            <a:picLocks noChangeAspect="1"/>
          </p:cNvPicPr>
          <p:nvPr/>
        </p:nvPicPr>
        <p:blipFill>
          <a:blip r:embed="rId21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65632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78580" y="3683762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24.742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63" name="Image"/>
          <p:cNvPicPr>
            <a:picLocks noChangeAspect="1"/>
          </p:cNvPicPr>
          <p:nvPr/>
        </p:nvPicPr>
        <p:blipFill>
          <a:blip r:embed="rId21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656330"/>
            <a:ext cx="1905" cy="149225"/>
          </a:xfrm>
          <a:prstGeom prst="rect">
            <a:avLst/>
          </a:prstGeom>
        </p:spPr>
      </p:pic>
      <p:pic>
        <p:nvPicPr>
          <p:cNvPr id="2164" name="Image"/>
          <p:cNvPicPr>
            <a:picLocks noChangeAspect="1"/>
          </p:cNvPicPr>
          <p:nvPr/>
        </p:nvPicPr>
        <p:blipFill>
          <a:blip r:embed="rId21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65632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38420" y="3683762"/>
            <a:ext cx="35039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(3.061)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65" name="Image"/>
          <p:cNvPicPr>
            <a:picLocks noChangeAspect="1"/>
          </p:cNvPicPr>
          <p:nvPr/>
        </p:nvPicPr>
        <p:blipFill>
          <a:blip r:embed="rId21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656330"/>
            <a:ext cx="1905" cy="149225"/>
          </a:xfrm>
          <a:prstGeom prst="rect">
            <a:avLst/>
          </a:prstGeom>
        </p:spPr>
      </p:pic>
      <p:pic>
        <p:nvPicPr>
          <p:cNvPr id="2166" name="Image"/>
          <p:cNvPicPr>
            <a:picLocks noChangeAspect="1"/>
          </p:cNvPicPr>
          <p:nvPr/>
        </p:nvPicPr>
        <p:blipFill>
          <a:blip r:embed="rId21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3656330"/>
            <a:ext cx="1905" cy="149225"/>
          </a:xfrm>
          <a:prstGeom prst="rect">
            <a:avLst/>
          </a:prstGeom>
        </p:spPr>
      </p:pic>
      <p:pic>
        <p:nvPicPr>
          <p:cNvPr id="2167" name="Image"/>
          <p:cNvPicPr>
            <a:picLocks noChangeAspect="1"/>
          </p:cNvPicPr>
          <p:nvPr/>
        </p:nvPicPr>
        <p:blipFill>
          <a:blip r:embed="rId21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65632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18580" y="3683762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21.681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68" name="Image"/>
          <p:cNvPicPr>
            <a:picLocks noChangeAspect="1"/>
          </p:cNvPicPr>
          <p:nvPr/>
        </p:nvPicPr>
        <p:blipFill>
          <a:blip r:embed="rId21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05555"/>
            <a:ext cx="2222500" cy="149225"/>
          </a:xfrm>
          <a:prstGeom prst="rect">
            <a:avLst/>
          </a:prstGeom>
        </p:spPr>
      </p:pic>
      <p:pic>
        <p:nvPicPr>
          <p:cNvPr id="2169" name="Image"/>
          <p:cNvPicPr>
            <a:picLocks noChangeAspect="1"/>
          </p:cNvPicPr>
          <p:nvPr/>
        </p:nvPicPr>
        <p:blipFill>
          <a:blip r:embed="rId21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05555"/>
            <a:ext cx="2222500" cy="149225"/>
          </a:xfrm>
          <a:prstGeom prst="rect">
            <a:avLst/>
          </a:prstGeom>
        </p:spPr>
      </p:pic>
      <p:pic>
        <p:nvPicPr>
          <p:cNvPr id="2170" name="Image"/>
          <p:cNvPicPr>
            <a:picLocks noChangeAspect="1"/>
          </p:cNvPicPr>
          <p:nvPr/>
        </p:nvPicPr>
        <p:blipFill>
          <a:blip r:embed="rId21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05555"/>
            <a:ext cx="1905" cy="149225"/>
          </a:xfrm>
          <a:prstGeom prst="rect">
            <a:avLst/>
          </a:prstGeom>
        </p:spPr>
      </p:pic>
      <p:pic>
        <p:nvPicPr>
          <p:cNvPr id="2171" name="Image"/>
          <p:cNvPicPr>
            <a:picLocks noChangeAspect="1"/>
          </p:cNvPicPr>
          <p:nvPr/>
        </p:nvPicPr>
        <p:blipFill>
          <a:blip r:embed="rId21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05554"/>
            <a:ext cx="222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834257"/>
            <a:ext cx="72582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Debiti tributari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72" name="Image"/>
          <p:cNvPicPr>
            <a:picLocks noChangeAspect="1"/>
          </p:cNvPicPr>
          <p:nvPr/>
        </p:nvPicPr>
        <p:blipFill>
          <a:blip r:embed="rId21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805555"/>
            <a:ext cx="1904" cy="149225"/>
          </a:xfrm>
          <a:prstGeom prst="rect">
            <a:avLst/>
          </a:prstGeom>
        </p:spPr>
      </p:pic>
      <p:pic>
        <p:nvPicPr>
          <p:cNvPr id="2173" name="Image"/>
          <p:cNvPicPr>
            <a:picLocks noChangeAspect="1"/>
          </p:cNvPicPr>
          <p:nvPr/>
        </p:nvPicPr>
        <p:blipFill>
          <a:blip r:embed="rId21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805554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78580" y="383425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12.799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74" name="Image"/>
          <p:cNvPicPr>
            <a:picLocks noChangeAspect="1"/>
          </p:cNvPicPr>
          <p:nvPr/>
        </p:nvPicPr>
        <p:blipFill>
          <a:blip r:embed="rId21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805555"/>
            <a:ext cx="1905" cy="149225"/>
          </a:xfrm>
          <a:prstGeom prst="rect">
            <a:avLst/>
          </a:prstGeom>
        </p:spPr>
      </p:pic>
      <p:pic>
        <p:nvPicPr>
          <p:cNvPr id="2175" name="Image"/>
          <p:cNvPicPr>
            <a:picLocks noChangeAspect="1"/>
          </p:cNvPicPr>
          <p:nvPr/>
        </p:nvPicPr>
        <p:blipFill>
          <a:blip r:embed="rId21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805554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38420" y="3834257"/>
            <a:ext cx="35039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(1.887)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76" name="Image"/>
          <p:cNvPicPr>
            <a:picLocks noChangeAspect="1"/>
          </p:cNvPicPr>
          <p:nvPr/>
        </p:nvPicPr>
        <p:blipFill>
          <a:blip r:embed="rId21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805555"/>
            <a:ext cx="1905" cy="149225"/>
          </a:xfrm>
          <a:prstGeom prst="rect">
            <a:avLst/>
          </a:prstGeom>
        </p:spPr>
      </p:pic>
      <p:pic>
        <p:nvPicPr>
          <p:cNvPr id="2177" name="Image"/>
          <p:cNvPicPr>
            <a:picLocks noChangeAspect="1"/>
          </p:cNvPicPr>
          <p:nvPr/>
        </p:nvPicPr>
        <p:blipFill>
          <a:blip r:embed="rId21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3805555"/>
            <a:ext cx="1905" cy="149225"/>
          </a:xfrm>
          <a:prstGeom prst="rect">
            <a:avLst/>
          </a:prstGeom>
        </p:spPr>
      </p:pic>
      <p:pic>
        <p:nvPicPr>
          <p:cNvPr id="2178" name="Image"/>
          <p:cNvPicPr>
            <a:picLocks noChangeAspect="1"/>
          </p:cNvPicPr>
          <p:nvPr/>
        </p:nvPicPr>
        <p:blipFill>
          <a:blip r:embed="rId21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805554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18580" y="3834257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10.912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79" name="Image"/>
          <p:cNvPicPr>
            <a:picLocks noChangeAspect="1"/>
          </p:cNvPicPr>
          <p:nvPr/>
        </p:nvPicPr>
        <p:blipFill>
          <a:blip r:embed="rId21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954780"/>
            <a:ext cx="2222500" cy="125095"/>
          </a:xfrm>
          <a:prstGeom prst="rect">
            <a:avLst/>
          </a:prstGeom>
        </p:spPr>
      </p:pic>
      <p:pic>
        <p:nvPicPr>
          <p:cNvPr id="2180" name="Image"/>
          <p:cNvPicPr>
            <a:picLocks noChangeAspect="1"/>
          </p:cNvPicPr>
          <p:nvPr/>
        </p:nvPicPr>
        <p:blipFill>
          <a:blip r:embed="rId21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954780"/>
            <a:ext cx="2222500" cy="125095"/>
          </a:xfrm>
          <a:prstGeom prst="rect">
            <a:avLst/>
          </a:prstGeom>
        </p:spPr>
      </p:pic>
      <p:pic>
        <p:nvPicPr>
          <p:cNvPr id="2181" name="Image"/>
          <p:cNvPicPr>
            <a:picLocks noChangeAspect="1"/>
          </p:cNvPicPr>
          <p:nvPr/>
        </p:nvPicPr>
        <p:blipFill>
          <a:blip r:embed="rId21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954780"/>
            <a:ext cx="1905" cy="125095"/>
          </a:xfrm>
          <a:prstGeom prst="rect">
            <a:avLst/>
          </a:prstGeom>
        </p:spPr>
      </p:pic>
      <p:pic>
        <p:nvPicPr>
          <p:cNvPr id="2182" name="Image"/>
          <p:cNvPicPr>
            <a:picLocks noChangeAspect="1"/>
          </p:cNvPicPr>
          <p:nvPr/>
        </p:nvPicPr>
        <p:blipFill>
          <a:blip r:embed="rId21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954779"/>
            <a:ext cx="222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963797"/>
            <a:ext cx="20463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Debiti vs.istituti di previdenza e sicurezza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183" name="Image"/>
          <p:cNvPicPr>
            <a:picLocks noChangeAspect="1"/>
          </p:cNvPicPr>
          <p:nvPr/>
        </p:nvPicPr>
        <p:blipFill>
          <a:blip r:embed="rId21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079875"/>
            <a:ext cx="2222500" cy="147955"/>
          </a:xfrm>
          <a:prstGeom prst="rect">
            <a:avLst/>
          </a:prstGeom>
        </p:spPr>
      </p:pic>
      <p:pic>
        <p:nvPicPr>
          <p:cNvPr id="2184" name="Image"/>
          <p:cNvPicPr>
            <a:picLocks noChangeAspect="1"/>
          </p:cNvPicPr>
          <p:nvPr/>
        </p:nvPicPr>
        <p:blipFill>
          <a:blip r:embed="rId21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079875"/>
            <a:ext cx="2222500" cy="147955"/>
          </a:xfrm>
          <a:prstGeom prst="rect">
            <a:avLst/>
          </a:prstGeom>
        </p:spPr>
      </p:pic>
      <p:pic>
        <p:nvPicPr>
          <p:cNvPr id="2185" name="Image"/>
          <p:cNvPicPr>
            <a:picLocks noChangeAspect="1"/>
          </p:cNvPicPr>
          <p:nvPr/>
        </p:nvPicPr>
        <p:blipFill>
          <a:blip r:embed="rId21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079875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4104767"/>
            <a:ext cx="3743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sociale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86" name="Image"/>
          <p:cNvPicPr>
            <a:picLocks noChangeAspect="1"/>
          </p:cNvPicPr>
          <p:nvPr/>
        </p:nvPicPr>
        <p:blipFill>
          <a:blip r:embed="rId21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954780"/>
            <a:ext cx="1904" cy="273050"/>
          </a:xfrm>
          <a:prstGeom prst="rect">
            <a:avLst/>
          </a:prstGeom>
        </p:spPr>
      </p:pic>
      <p:pic>
        <p:nvPicPr>
          <p:cNvPr id="2187" name="Image"/>
          <p:cNvPicPr>
            <a:picLocks noChangeAspect="1"/>
          </p:cNvPicPr>
          <p:nvPr/>
        </p:nvPicPr>
        <p:blipFill>
          <a:blip r:embed="rId21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395477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78580" y="404380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21.574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88" name="Image"/>
          <p:cNvPicPr>
            <a:picLocks noChangeAspect="1"/>
          </p:cNvPicPr>
          <p:nvPr/>
        </p:nvPicPr>
        <p:blipFill>
          <a:blip r:embed="rId21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954780"/>
            <a:ext cx="1905" cy="273050"/>
          </a:xfrm>
          <a:prstGeom prst="rect">
            <a:avLst/>
          </a:prstGeom>
        </p:spPr>
      </p:pic>
      <p:pic>
        <p:nvPicPr>
          <p:cNvPr id="2189" name="Image"/>
          <p:cNvPicPr>
            <a:picLocks noChangeAspect="1"/>
          </p:cNvPicPr>
          <p:nvPr/>
        </p:nvPicPr>
        <p:blipFill>
          <a:blip r:embed="rId21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395477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05095" y="4043807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1.159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90" name="Image"/>
          <p:cNvPicPr>
            <a:picLocks noChangeAspect="1"/>
          </p:cNvPicPr>
          <p:nvPr/>
        </p:nvPicPr>
        <p:blipFill>
          <a:blip r:embed="rId21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954780"/>
            <a:ext cx="1905" cy="273050"/>
          </a:xfrm>
          <a:prstGeom prst="rect">
            <a:avLst/>
          </a:prstGeom>
        </p:spPr>
      </p:pic>
      <p:pic>
        <p:nvPicPr>
          <p:cNvPr id="2191" name="Image"/>
          <p:cNvPicPr>
            <a:picLocks noChangeAspect="1"/>
          </p:cNvPicPr>
          <p:nvPr/>
        </p:nvPicPr>
        <p:blipFill>
          <a:blip r:embed="rId21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3954780"/>
            <a:ext cx="1905" cy="273050"/>
          </a:xfrm>
          <a:prstGeom prst="rect">
            <a:avLst/>
          </a:prstGeom>
        </p:spPr>
      </p:pic>
      <p:pic>
        <p:nvPicPr>
          <p:cNvPr id="2192" name="Image"/>
          <p:cNvPicPr>
            <a:picLocks noChangeAspect="1"/>
          </p:cNvPicPr>
          <p:nvPr/>
        </p:nvPicPr>
        <p:blipFill>
          <a:blip r:embed="rId21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395477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18580" y="4043807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22.733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93" name="Image"/>
          <p:cNvPicPr>
            <a:picLocks noChangeAspect="1"/>
          </p:cNvPicPr>
          <p:nvPr/>
        </p:nvPicPr>
        <p:blipFill>
          <a:blip r:embed="rId21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27830"/>
            <a:ext cx="2222500" cy="149225"/>
          </a:xfrm>
          <a:prstGeom prst="rect">
            <a:avLst/>
          </a:prstGeom>
        </p:spPr>
      </p:pic>
      <p:pic>
        <p:nvPicPr>
          <p:cNvPr id="2194" name="Image"/>
          <p:cNvPicPr>
            <a:picLocks noChangeAspect="1"/>
          </p:cNvPicPr>
          <p:nvPr/>
        </p:nvPicPr>
        <p:blipFill>
          <a:blip r:embed="rId21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27830"/>
            <a:ext cx="2222500" cy="149225"/>
          </a:xfrm>
          <a:prstGeom prst="rect">
            <a:avLst/>
          </a:prstGeom>
        </p:spPr>
      </p:pic>
      <p:pic>
        <p:nvPicPr>
          <p:cNvPr id="2195" name="Image"/>
          <p:cNvPicPr>
            <a:picLocks noChangeAspect="1"/>
          </p:cNvPicPr>
          <p:nvPr/>
        </p:nvPicPr>
        <p:blipFill>
          <a:blip r:embed="rId21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27830"/>
            <a:ext cx="1905" cy="149225"/>
          </a:xfrm>
          <a:prstGeom prst="rect">
            <a:avLst/>
          </a:prstGeom>
        </p:spPr>
      </p:pic>
      <p:pic>
        <p:nvPicPr>
          <p:cNvPr id="2196" name="Image"/>
          <p:cNvPicPr>
            <a:picLocks noChangeAspect="1"/>
          </p:cNvPicPr>
          <p:nvPr/>
        </p:nvPicPr>
        <p:blipFill>
          <a:blip r:embed="rId21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27830"/>
            <a:ext cx="222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4255262"/>
            <a:ext cx="52895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Altri debiti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97" name="Image"/>
          <p:cNvPicPr>
            <a:picLocks noChangeAspect="1"/>
          </p:cNvPicPr>
          <p:nvPr/>
        </p:nvPicPr>
        <p:blipFill>
          <a:blip r:embed="rId21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4227830"/>
            <a:ext cx="1904" cy="149225"/>
          </a:xfrm>
          <a:prstGeom prst="rect">
            <a:avLst/>
          </a:prstGeom>
        </p:spPr>
      </p:pic>
      <p:pic>
        <p:nvPicPr>
          <p:cNvPr id="2198" name="Image"/>
          <p:cNvPicPr>
            <a:picLocks noChangeAspect="1"/>
          </p:cNvPicPr>
          <p:nvPr/>
        </p:nvPicPr>
        <p:blipFill>
          <a:blip r:embed="rId21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422783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78580" y="425526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39.193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199" name="Image"/>
          <p:cNvPicPr>
            <a:picLocks noChangeAspect="1"/>
          </p:cNvPicPr>
          <p:nvPr/>
        </p:nvPicPr>
        <p:blipFill>
          <a:blip r:embed="rId21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4227830"/>
            <a:ext cx="1905" cy="149225"/>
          </a:xfrm>
          <a:prstGeom prst="rect">
            <a:avLst/>
          </a:prstGeom>
        </p:spPr>
      </p:pic>
      <p:pic>
        <p:nvPicPr>
          <p:cNvPr id="2200" name="Image"/>
          <p:cNvPicPr>
            <a:picLocks noChangeAspect="1"/>
          </p:cNvPicPr>
          <p:nvPr/>
        </p:nvPicPr>
        <p:blipFill>
          <a:blip r:embed="rId22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422783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38420" y="4255262"/>
            <a:ext cx="35039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(3.016)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01" name="Image"/>
          <p:cNvPicPr>
            <a:picLocks noChangeAspect="1"/>
          </p:cNvPicPr>
          <p:nvPr/>
        </p:nvPicPr>
        <p:blipFill>
          <a:blip r:embed="rId22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4227830"/>
            <a:ext cx="1905" cy="149225"/>
          </a:xfrm>
          <a:prstGeom prst="rect">
            <a:avLst/>
          </a:prstGeom>
        </p:spPr>
      </p:pic>
      <p:pic>
        <p:nvPicPr>
          <p:cNvPr id="2202" name="Image"/>
          <p:cNvPicPr>
            <a:picLocks noChangeAspect="1"/>
          </p:cNvPicPr>
          <p:nvPr/>
        </p:nvPicPr>
        <p:blipFill>
          <a:blip r:embed="rId22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4227830"/>
            <a:ext cx="1905" cy="149225"/>
          </a:xfrm>
          <a:prstGeom prst="rect">
            <a:avLst/>
          </a:prstGeom>
        </p:spPr>
      </p:pic>
      <p:pic>
        <p:nvPicPr>
          <p:cNvPr id="2203" name="Image"/>
          <p:cNvPicPr>
            <a:picLocks noChangeAspect="1"/>
          </p:cNvPicPr>
          <p:nvPr/>
        </p:nvPicPr>
        <p:blipFill>
          <a:blip r:embed="rId22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422783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18580" y="4255262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36.177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04" name="Image"/>
          <p:cNvPicPr>
            <a:picLocks noChangeAspect="1"/>
          </p:cNvPicPr>
          <p:nvPr/>
        </p:nvPicPr>
        <p:blipFill>
          <a:blip r:embed="rId22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377055"/>
            <a:ext cx="2222500" cy="149225"/>
          </a:xfrm>
          <a:prstGeom prst="rect">
            <a:avLst/>
          </a:prstGeom>
        </p:spPr>
      </p:pic>
      <p:pic>
        <p:nvPicPr>
          <p:cNvPr id="2205" name="Image"/>
          <p:cNvPicPr>
            <a:picLocks noChangeAspect="1"/>
          </p:cNvPicPr>
          <p:nvPr/>
        </p:nvPicPr>
        <p:blipFill>
          <a:blip r:embed="rId22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377055"/>
            <a:ext cx="2222500" cy="149225"/>
          </a:xfrm>
          <a:prstGeom prst="rect">
            <a:avLst/>
          </a:prstGeom>
        </p:spPr>
      </p:pic>
      <p:pic>
        <p:nvPicPr>
          <p:cNvPr id="2206" name="Image"/>
          <p:cNvPicPr>
            <a:picLocks noChangeAspect="1"/>
          </p:cNvPicPr>
          <p:nvPr/>
        </p:nvPicPr>
        <p:blipFill>
          <a:blip r:embed="rId22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377055"/>
            <a:ext cx="1905" cy="149225"/>
          </a:xfrm>
          <a:prstGeom prst="rect">
            <a:avLst/>
          </a:prstGeom>
        </p:spPr>
      </p:pic>
      <p:pic>
        <p:nvPicPr>
          <p:cNvPr id="2207" name="Image"/>
          <p:cNvPicPr>
            <a:picLocks noChangeAspect="1"/>
          </p:cNvPicPr>
          <p:nvPr/>
        </p:nvPicPr>
        <p:blipFill>
          <a:blip r:embed="rId22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377055"/>
            <a:ext cx="2222500" cy="1905"/>
          </a:xfrm>
          <a:prstGeom prst="rect">
            <a:avLst/>
          </a:prstGeom>
        </p:spPr>
      </p:pic>
      <p:pic>
        <p:nvPicPr>
          <p:cNvPr id="2208" name="Image"/>
          <p:cNvPicPr>
            <a:picLocks noChangeAspect="1"/>
          </p:cNvPicPr>
          <p:nvPr/>
        </p:nvPicPr>
        <p:blipFill>
          <a:blip r:embed="rId22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524375"/>
            <a:ext cx="222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4405757"/>
            <a:ext cx="32731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09" name="Image"/>
          <p:cNvPicPr>
            <a:picLocks noChangeAspect="1"/>
          </p:cNvPicPr>
          <p:nvPr/>
        </p:nvPicPr>
        <p:blipFill>
          <a:blip r:embed="rId22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4377055"/>
            <a:ext cx="1904" cy="149225"/>
          </a:xfrm>
          <a:prstGeom prst="rect">
            <a:avLst/>
          </a:prstGeom>
        </p:spPr>
      </p:pic>
      <p:pic>
        <p:nvPicPr>
          <p:cNvPr id="2210" name="Image"/>
          <p:cNvPicPr>
            <a:picLocks noChangeAspect="1"/>
          </p:cNvPicPr>
          <p:nvPr/>
        </p:nvPicPr>
        <p:blipFill>
          <a:blip r:embed="rId22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4377055"/>
            <a:ext cx="1270000" cy="1905"/>
          </a:xfrm>
          <a:prstGeom prst="rect">
            <a:avLst/>
          </a:prstGeom>
        </p:spPr>
      </p:pic>
      <p:pic>
        <p:nvPicPr>
          <p:cNvPr id="2211" name="Image"/>
          <p:cNvPicPr>
            <a:picLocks noChangeAspect="1"/>
          </p:cNvPicPr>
          <p:nvPr/>
        </p:nvPicPr>
        <p:blipFill>
          <a:blip r:embed="rId22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452437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78580" y="4405757"/>
            <a:ext cx="33939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98.437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12" name="Image"/>
          <p:cNvPicPr>
            <a:picLocks noChangeAspect="1"/>
          </p:cNvPicPr>
          <p:nvPr/>
        </p:nvPicPr>
        <p:blipFill>
          <a:blip r:embed="rId22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4377055"/>
            <a:ext cx="1905" cy="149225"/>
          </a:xfrm>
          <a:prstGeom prst="rect">
            <a:avLst/>
          </a:prstGeom>
        </p:spPr>
      </p:pic>
      <p:pic>
        <p:nvPicPr>
          <p:cNvPr id="2213" name="Image"/>
          <p:cNvPicPr>
            <a:picLocks noChangeAspect="1"/>
          </p:cNvPicPr>
          <p:nvPr/>
        </p:nvPicPr>
        <p:blipFill>
          <a:blip r:embed="rId22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4377055"/>
            <a:ext cx="1270000" cy="1905"/>
          </a:xfrm>
          <a:prstGeom prst="rect">
            <a:avLst/>
          </a:prstGeom>
        </p:spPr>
      </p:pic>
      <p:pic>
        <p:nvPicPr>
          <p:cNvPr id="2214" name="Image"/>
          <p:cNvPicPr>
            <a:picLocks noChangeAspect="1"/>
          </p:cNvPicPr>
          <p:nvPr/>
        </p:nvPicPr>
        <p:blipFill>
          <a:blip r:embed="rId22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215130" y="452437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38420" y="4405757"/>
            <a:ext cx="35039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(6.693)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15" name="Image"/>
          <p:cNvPicPr>
            <a:picLocks noChangeAspect="1"/>
          </p:cNvPicPr>
          <p:nvPr/>
        </p:nvPicPr>
        <p:blipFill>
          <a:blip r:embed="rId22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4377055"/>
            <a:ext cx="1905" cy="149225"/>
          </a:xfrm>
          <a:prstGeom prst="rect">
            <a:avLst/>
          </a:prstGeom>
        </p:spPr>
      </p:pic>
      <p:pic>
        <p:nvPicPr>
          <p:cNvPr id="2216" name="Image"/>
          <p:cNvPicPr>
            <a:picLocks noChangeAspect="1"/>
          </p:cNvPicPr>
          <p:nvPr/>
        </p:nvPicPr>
        <p:blipFill>
          <a:blip r:embed="rId22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753225" y="4377055"/>
            <a:ext cx="1905" cy="149225"/>
          </a:xfrm>
          <a:prstGeom prst="rect">
            <a:avLst/>
          </a:prstGeom>
        </p:spPr>
      </p:pic>
      <p:pic>
        <p:nvPicPr>
          <p:cNvPr id="2217" name="Image"/>
          <p:cNvPicPr>
            <a:picLocks noChangeAspect="1"/>
          </p:cNvPicPr>
          <p:nvPr/>
        </p:nvPicPr>
        <p:blipFill>
          <a:blip r:embed="rId22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4377055"/>
            <a:ext cx="1270000" cy="1905"/>
          </a:xfrm>
          <a:prstGeom prst="rect">
            <a:avLst/>
          </a:prstGeom>
        </p:spPr>
      </p:pic>
      <p:pic>
        <p:nvPicPr>
          <p:cNvPr id="2218" name="Image"/>
          <p:cNvPicPr>
            <a:picLocks noChangeAspect="1"/>
          </p:cNvPicPr>
          <p:nvPr/>
        </p:nvPicPr>
        <p:blipFill>
          <a:blip r:embed="rId22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485130" y="452437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18580" y="4405757"/>
            <a:ext cx="33939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91.744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752277"/>
            <a:ext cx="2230422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Debiti - Distinzione per scadenza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998085"/>
            <a:ext cx="605358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Qui di seguito vengono riportati i dati relativi alla suddivisione dei debiti per scadenza, ai sensi dell'art. 2427,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215255"/>
            <a:ext cx="20854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comma 1 numero 6 del codice civile.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219" name="Image"/>
          <p:cNvPicPr>
            <a:picLocks noChangeAspect="1"/>
          </p:cNvPicPr>
          <p:nvPr/>
        </p:nvPicPr>
        <p:blipFill>
          <a:blip r:embed="rId22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74665"/>
            <a:ext cx="1333499" cy="393065"/>
          </a:xfrm>
          <a:prstGeom prst="rect">
            <a:avLst/>
          </a:prstGeom>
        </p:spPr>
      </p:pic>
      <p:pic>
        <p:nvPicPr>
          <p:cNvPr id="2220" name="Image"/>
          <p:cNvPicPr>
            <a:picLocks noChangeAspect="1"/>
          </p:cNvPicPr>
          <p:nvPr/>
        </p:nvPicPr>
        <p:blipFill>
          <a:blip r:embed="rId22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74665"/>
            <a:ext cx="1333499" cy="393065"/>
          </a:xfrm>
          <a:prstGeom prst="rect">
            <a:avLst/>
          </a:prstGeom>
        </p:spPr>
      </p:pic>
      <p:pic>
        <p:nvPicPr>
          <p:cNvPr id="2221" name="Image"/>
          <p:cNvPicPr>
            <a:picLocks noChangeAspect="1"/>
          </p:cNvPicPr>
          <p:nvPr/>
        </p:nvPicPr>
        <p:blipFill>
          <a:blip r:embed="rId22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74665"/>
            <a:ext cx="1905" cy="393065"/>
          </a:xfrm>
          <a:prstGeom prst="rect">
            <a:avLst/>
          </a:prstGeom>
        </p:spPr>
      </p:pic>
      <p:pic>
        <p:nvPicPr>
          <p:cNvPr id="2222" name="Image"/>
          <p:cNvPicPr>
            <a:picLocks noChangeAspect="1"/>
          </p:cNvPicPr>
          <p:nvPr/>
        </p:nvPicPr>
        <p:blipFill>
          <a:blip r:embed="rId22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74665"/>
            <a:ext cx="1333499" cy="1905"/>
          </a:xfrm>
          <a:prstGeom prst="rect">
            <a:avLst/>
          </a:prstGeom>
        </p:spPr>
      </p:pic>
      <p:pic>
        <p:nvPicPr>
          <p:cNvPr id="2223" name="Image"/>
          <p:cNvPicPr>
            <a:picLocks noChangeAspect="1"/>
          </p:cNvPicPr>
          <p:nvPr/>
        </p:nvPicPr>
        <p:blipFill>
          <a:blip r:embed="rId22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5574665"/>
            <a:ext cx="889000" cy="186055"/>
          </a:xfrm>
          <a:prstGeom prst="rect">
            <a:avLst/>
          </a:prstGeom>
        </p:spPr>
      </p:pic>
      <p:pic>
        <p:nvPicPr>
          <p:cNvPr id="2224" name="Image"/>
          <p:cNvPicPr>
            <a:picLocks noChangeAspect="1"/>
          </p:cNvPicPr>
          <p:nvPr/>
        </p:nvPicPr>
        <p:blipFill>
          <a:blip r:embed="rId22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5574665"/>
            <a:ext cx="889000" cy="186055"/>
          </a:xfrm>
          <a:prstGeom prst="rect">
            <a:avLst/>
          </a:prstGeom>
        </p:spPr>
      </p:pic>
      <p:pic>
        <p:nvPicPr>
          <p:cNvPr id="2225" name="Image"/>
          <p:cNvPicPr>
            <a:picLocks noChangeAspect="1"/>
          </p:cNvPicPr>
          <p:nvPr/>
        </p:nvPicPr>
        <p:blipFill>
          <a:blip r:embed="rId22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5574665"/>
            <a:ext cx="1905" cy="186055"/>
          </a:xfrm>
          <a:prstGeom prst="rect">
            <a:avLst/>
          </a:prstGeom>
        </p:spPr>
      </p:pic>
      <p:pic>
        <p:nvPicPr>
          <p:cNvPr id="2226" name="Image"/>
          <p:cNvPicPr>
            <a:picLocks noChangeAspect="1"/>
          </p:cNvPicPr>
          <p:nvPr/>
        </p:nvPicPr>
        <p:blipFill>
          <a:blip r:embed="rId22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557466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125980" y="5644007"/>
            <a:ext cx="75329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27" name="Image"/>
          <p:cNvPicPr>
            <a:picLocks noChangeAspect="1"/>
          </p:cNvPicPr>
          <p:nvPr/>
        </p:nvPicPr>
        <p:blipFill>
          <a:blip r:embed="rId22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5760720"/>
            <a:ext cx="889000" cy="207009"/>
          </a:xfrm>
          <a:prstGeom prst="rect">
            <a:avLst/>
          </a:prstGeom>
        </p:spPr>
      </p:pic>
      <p:pic>
        <p:nvPicPr>
          <p:cNvPr id="2228" name="Image"/>
          <p:cNvPicPr>
            <a:picLocks noChangeAspect="1"/>
          </p:cNvPicPr>
          <p:nvPr/>
        </p:nvPicPr>
        <p:blipFill>
          <a:blip r:embed="rId22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5760720"/>
            <a:ext cx="889000" cy="207009"/>
          </a:xfrm>
          <a:prstGeom prst="rect">
            <a:avLst/>
          </a:prstGeom>
        </p:spPr>
      </p:pic>
      <p:pic>
        <p:nvPicPr>
          <p:cNvPr id="2229" name="Image"/>
          <p:cNvPicPr>
            <a:picLocks noChangeAspect="1"/>
          </p:cNvPicPr>
          <p:nvPr/>
        </p:nvPicPr>
        <p:blipFill>
          <a:blip r:embed="rId22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5760720"/>
            <a:ext cx="1905" cy="207009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270125" y="5784977"/>
            <a:ext cx="46500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30" name="Image"/>
          <p:cNvPicPr>
            <a:picLocks noChangeAspect="1"/>
          </p:cNvPicPr>
          <p:nvPr/>
        </p:nvPicPr>
        <p:blipFill>
          <a:blip r:embed="rId22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5574665"/>
            <a:ext cx="762000" cy="186055"/>
          </a:xfrm>
          <a:prstGeom prst="rect">
            <a:avLst/>
          </a:prstGeom>
        </p:spPr>
      </p:pic>
      <p:pic>
        <p:nvPicPr>
          <p:cNvPr id="2231" name="Image"/>
          <p:cNvPicPr>
            <a:picLocks noChangeAspect="1"/>
          </p:cNvPicPr>
          <p:nvPr/>
        </p:nvPicPr>
        <p:blipFill>
          <a:blip r:embed="rId22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5574665"/>
            <a:ext cx="762000" cy="186055"/>
          </a:xfrm>
          <a:prstGeom prst="rect">
            <a:avLst/>
          </a:prstGeom>
        </p:spPr>
      </p:pic>
      <p:pic>
        <p:nvPicPr>
          <p:cNvPr id="2232" name="Image"/>
          <p:cNvPicPr>
            <a:picLocks noChangeAspect="1"/>
          </p:cNvPicPr>
          <p:nvPr/>
        </p:nvPicPr>
        <p:blipFill>
          <a:blip r:embed="rId22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5574665"/>
            <a:ext cx="1904" cy="186055"/>
          </a:xfrm>
          <a:prstGeom prst="rect">
            <a:avLst/>
          </a:prstGeom>
        </p:spPr>
      </p:pic>
      <p:pic>
        <p:nvPicPr>
          <p:cNvPr id="2233" name="Image"/>
          <p:cNvPicPr>
            <a:picLocks noChangeAspect="1"/>
          </p:cNvPicPr>
          <p:nvPr/>
        </p:nvPicPr>
        <p:blipFill>
          <a:blip r:embed="rId22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557466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058795" y="5644007"/>
            <a:ext cx="54068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34" name="Image"/>
          <p:cNvPicPr>
            <a:picLocks noChangeAspect="1"/>
          </p:cNvPicPr>
          <p:nvPr/>
        </p:nvPicPr>
        <p:blipFill>
          <a:blip r:embed="rId22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5760720"/>
            <a:ext cx="762000" cy="207009"/>
          </a:xfrm>
          <a:prstGeom prst="rect">
            <a:avLst/>
          </a:prstGeom>
        </p:spPr>
      </p:pic>
      <p:pic>
        <p:nvPicPr>
          <p:cNvPr id="2235" name="Image"/>
          <p:cNvPicPr>
            <a:picLocks noChangeAspect="1"/>
          </p:cNvPicPr>
          <p:nvPr/>
        </p:nvPicPr>
        <p:blipFill>
          <a:blip r:embed="rId22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5760720"/>
            <a:ext cx="762000" cy="207009"/>
          </a:xfrm>
          <a:prstGeom prst="rect">
            <a:avLst/>
          </a:prstGeom>
        </p:spPr>
      </p:pic>
      <p:pic>
        <p:nvPicPr>
          <p:cNvPr id="2236" name="Image"/>
          <p:cNvPicPr>
            <a:picLocks noChangeAspect="1"/>
          </p:cNvPicPr>
          <p:nvPr/>
        </p:nvPicPr>
        <p:blipFill>
          <a:blip r:embed="rId22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5760720"/>
            <a:ext cx="1904" cy="207009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995295" y="5784977"/>
            <a:ext cx="66630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37" name="Image"/>
          <p:cNvPicPr>
            <a:picLocks noChangeAspect="1"/>
          </p:cNvPicPr>
          <p:nvPr/>
        </p:nvPicPr>
        <p:blipFill>
          <a:blip r:embed="rId22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5574665"/>
            <a:ext cx="889000" cy="186055"/>
          </a:xfrm>
          <a:prstGeom prst="rect">
            <a:avLst/>
          </a:prstGeom>
        </p:spPr>
      </p:pic>
      <p:pic>
        <p:nvPicPr>
          <p:cNvPr id="2238" name="Image"/>
          <p:cNvPicPr>
            <a:picLocks noChangeAspect="1"/>
          </p:cNvPicPr>
          <p:nvPr/>
        </p:nvPicPr>
        <p:blipFill>
          <a:blip r:embed="rId22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5574665"/>
            <a:ext cx="889000" cy="186055"/>
          </a:xfrm>
          <a:prstGeom prst="rect">
            <a:avLst/>
          </a:prstGeom>
        </p:spPr>
      </p:pic>
      <p:pic>
        <p:nvPicPr>
          <p:cNvPr id="2239" name="Image"/>
          <p:cNvPicPr>
            <a:picLocks noChangeAspect="1"/>
          </p:cNvPicPr>
          <p:nvPr/>
        </p:nvPicPr>
        <p:blipFill>
          <a:blip r:embed="rId22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5574665"/>
            <a:ext cx="1904" cy="186055"/>
          </a:xfrm>
          <a:prstGeom prst="rect">
            <a:avLst/>
          </a:prstGeom>
        </p:spPr>
      </p:pic>
      <p:pic>
        <p:nvPicPr>
          <p:cNvPr id="2240" name="Image"/>
          <p:cNvPicPr>
            <a:picLocks noChangeAspect="1"/>
          </p:cNvPicPr>
          <p:nvPr/>
        </p:nvPicPr>
        <p:blipFill>
          <a:blip r:embed="rId22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557466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18255" y="5644007"/>
            <a:ext cx="67150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41" name="Image"/>
          <p:cNvPicPr>
            <a:picLocks noChangeAspect="1"/>
          </p:cNvPicPr>
          <p:nvPr/>
        </p:nvPicPr>
        <p:blipFill>
          <a:blip r:embed="rId22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5760720"/>
            <a:ext cx="889000" cy="207009"/>
          </a:xfrm>
          <a:prstGeom prst="rect">
            <a:avLst/>
          </a:prstGeom>
        </p:spPr>
      </p:pic>
      <p:pic>
        <p:nvPicPr>
          <p:cNvPr id="2242" name="Image"/>
          <p:cNvPicPr>
            <a:picLocks noChangeAspect="1"/>
          </p:cNvPicPr>
          <p:nvPr/>
        </p:nvPicPr>
        <p:blipFill>
          <a:blip r:embed="rId22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5760720"/>
            <a:ext cx="889000" cy="207009"/>
          </a:xfrm>
          <a:prstGeom prst="rect">
            <a:avLst/>
          </a:prstGeom>
        </p:spPr>
      </p:pic>
      <p:pic>
        <p:nvPicPr>
          <p:cNvPr id="2243" name="Image"/>
          <p:cNvPicPr>
            <a:picLocks noChangeAspect="1"/>
          </p:cNvPicPr>
          <p:nvPr/>
        </p:nvPicPr>
        <p:blipFill>
          <a:blip r:embed="rId22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5760720"/>
            <a:ext cx="1904" cy="207009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921125" y="5784977"/>
            <a:ext cx="4650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44" name="Image"/>
          <p:cNvPicPr>
            <a:picLocks noChangeAspect="1"/>
          </p:cNvPicPr>
          <p:nvPr/>
        </p:nvPicPr>
        <p:blipFill>
          <a:blip r:embed="rId22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574665"/>
            <a:ext cx="762000" cy="125095"/>
          </a:xfrm>
          <a:prstGeom prst="rect">
            <a:avLst/>
          </a:prstGeom>
        </p:spPr>
      </p:pic>
      <p:pic>
        <p:nvPicPr>
          <p:cNvPr id="2245" name="Image"/>
          <p:cNvPicPr>
            <a:picLocks noChangeAspect="1"/>
          </p:cNvPicPr>
          <p:nvPr/>
        </p:nvPicPr>
        <p:blipFill>
          <a:blip r:embed="rId22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574665"/>
            <a:ext cx="762000" cy="125095"/>
          </a:xfrm>
          <a:prstGeom prst="rect">
            <a:avLst/>
          </a:prstGeom>
        </p:spPr>
      </p:pic>
      <p:pic>
        <p:nvPicPr>
          <p:cNvPr id="2246" name="Image"/>
          <p:cNvPicPr>
            <a:picLocks noChangeAspect="1"/>
          </p:cNvPicPr>
          <p:nvPr/>
        </p:nvPicPr>
        <p:blipFill>
          <a:blip r:embed="rId22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574665"/>
            <a:ext cx="1905" cy="125095"/>
          </a:xfrm>
          <a:prstGeom prst="rect">
            <a:avLst/>
          </a:prstGeom>
        </p:spPr>
      </p:pic>
      <p:pic>
        <p:nvPicPr>
          <p:cNvPr id="2247" name="Image"/>
          <p:cNvPicPr>
            <a:picLocks noChangeAspect="1"/>
          </p:cNvPicPr>
          <p:nvPr/>
        </p:nvPicPr>
        <p:blipFill>
          <a:blip r:embed="rId22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57466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818380" y="5583047"/>
            <a:ext cx="3222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Quota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48" name="Image"/>
          <p:cNvPicPr>
            <a:picLocks noChangeAspect="1"/>
          </p:cNvPicPr>
          <p:nvPr/>
        </p:nvPicPr>
        <p:blipFill>
          <a:blip r:embed="rId22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699760"/>
            <a:ext cx="762000" cy="121920"/>
          </a:xfrm>
          <a:prstGeom prst="rect">
            <a:avLst/>
          </a:prstGeom>
        </p:spPr>
      </p:pic>
      <p:pic>
        <p:nvPicPr>
          <p:cNvPr id="2249" name="Image"/>
          <p:cNvPicPr>
            <a:picLocks noChangeAspect="1"/>
          </p:cNvPicPr>
          <p:nvPr/>
        </p:nvPicPr>
        <p:blipFill>
          <a:blip r:embed="rId22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699760"/>
            <a:ext cx="762000" cy="121920"/>
          </a:xfrm>
          <a:prstGeom prst="rect">
            <a:avLst/>
          </a:prstGeom>
        </p:spPr>
      </p:pic>
      <p:pic>
        <p:nvPicPr>
          <p:cNvPr id="2250" name="Image"/>
          <p:cNvPicPr>
            <a:picLocks noChangeAspect="1"/>
          </p:cNvPicPr>
          <p:nvPr/>
        </p:nvPicPr>
        <p:blipFill>
          <a:blip r:embed="rId22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69976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03750" y="5704967"/>
            <a:ext cx="752043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scadente entro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251" name="Image"/>
          <p:cNvPicPr>
            <a:picLocks noChangeAspect="1"/>
          </p:cNvPicPr>
          <p:nvPr/>
        </p:nvPicPr>
        <p:blipFill>
          <a:blip r:embed="rId22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821680"/>
            <a:ext cx="762000" cy="146050"/>
          </a:xfrm>
          <a:prstGeom prst="rect">
            <a:avLst/>
          </a:prstGeom>
        </p:spPr>
      </p:pic>
      <p:pic>
        <p:nvPicPr>
          <p:cNvPr id="2252" name="Image"/>
          <p:cNvPicPr>
            <a:picLocks noChangeAspect="1"/>
          </p:cNvPicPr>
          <p:nvPr/>
        </p:nvPicPr>
        <p:blipFill>
          <a:blip r:embed="rId22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821680"/>
            <a:ext cx="762000" cy="146050"/>
          </a:xfrm>
          <a:prstGeom prst="rect">
            <a:avLst/>
          </a:prstGeom>
        </p:spPr>
      </p:pic>
      <p:pic>
        <p:nvPicPr>
          <p:cNvPr id="2253" name="Image"/>
          <p:cNvPicPr>
            <a:picLocks noChangeAspect="1"/>
          </p:cNvPicPr>
          <p:nvPr/>
        </p:nvPicPr>
        <p:blipFill>
          <a:blip r:embed="rId22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821680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19955" y="5845937"/>
            <a:ext cx="51834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54" name="Image"/>
          <p:cNvPicPr>
            <a:picLocks noChangeAspect="1"/>
          </p:cNvPicPr>
          <p:nvPr/>
        </p:nvPicPr>
        <p:blipFill>
          <a:blip r:embed="rId22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574665"/>
            <a:ext cx="762000" cy="125095"/>
          </a:xfrm>
          <a:prstGeom prst="rect">
            <a:avLst/>
          </a:prstGeom>
        </p:spPr>
      </p:pic>
      <p:pic>
        <p:nvPicPr>
          <p:cNvPr id="2255" name="Image"/>
          <p:cNvPicPr>
            <a:picLocks noChangeAspect="1"/>
          </p:cNvPicPr>
          <p:nvPr/>
        </p:nvPicPr>
        <p:blipFill>
          <a:blip r:embed="rId22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574665"/>
            <a:ext cx="762000" cy="125095"/>
          </a:xfrm>
          <a:prstGeom prst="rect">
            <a:avLst/>
          </a:prstGeom>
        </p:spPr>
      </p:pic>
      <p:pic>
        <p:nvPicPr>
          <p:cNvPr id="2256" name="Image"/>
          <p:cNvPicPr>
            <a:picLocks noChangeAspect="1"/>
          </p:cNvPicPr>
          <p:nvPr/>
        </p:nvPicPr>
        <p:blipFill>
          <a:blip r:embed="rId22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574665"/>
            <a:ext cx="1905" cy="125095"/>
          </a:xfrm>
          <a:prstGeom prst="rect">
            <a:avLst/>
          </a:prstGeom>
        </p:spPr>
      </p:pic>
      <p:pic>
        <p:nvPicPr>
          <p:cNvPr id="2257" name="Image"/>
          <p:cNvPicPr>
            <a:picLocks noChangeAspect="1"/>
          </p:cNvPicPr>
          <p:nvPr/>
        </p:nvPicPr>
        <p:blipFill>
          <a:blip r:embed="rId22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57466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80380" y="5583047"/>
            <a:ext cx="3222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Quota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58" name="Image"/>
          <p:cNvPicPr>
            <a:picLocks noChangeAspect="1"/>
          </p:cNvPicPr>
          <p:nvPr/>
        </p:nvPicPr>
        <p:blipFill>
          <a:blip r:embed="rId22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699760"/>
            <a:ext cx="762000" cy="121920"/>
          </a:xfrm>
          <a:prstGeom prst="rect">
            <a:avLst/>
          </a:prstGeom>
        </p:spPr>
      </p:pic>
      <p:pic>
        <p:nvPicPr>
          <p:cNvPr id="2259" name="Image"/>
          <p:cNvPicPr>
            <a:picLocks noChangeAspect="1"/>
          </p:cNvPicPr>
          <p:nvPr/>
        </p:nvPicPr>
        <p:blipFill>
          <a:blip r:embed="rId22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699760"/>
            <a:ext cx="762000" cy="121920"/>
          </a:xfrm>
          <a:prstGeom prst="rect">
            <a:avLst/>
          </a:prstGeom>
        </p:spPr>
      </p:pic>
      <p:pic>
        <p:nvPicPr>
          <p:cNvPr id="2260" name="Image"/>
          <p:cNvPicPr>
            <a:picLocks noChangeAspect="1"/>
          </p:cNvPicPr>
          <p:nvPr/>
        </p:nvPicPr>
        <p:blipFill>
          <a:blip r:embed="rId22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69976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382260" y="5704967"/>
            <a:ext cx="71851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scadente oltre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61" name="Image"/>
          <p:cNvPicPr>
            <a:picLocks noChangeAspect="1"/>
          </p:cNvPicPr>
          <p:nvPr/>
        </p:nvPicPr>
        <p:blipFill>
          <a:blip r:embed="rId22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821680"/>
            <a:ext cx="762000" cy="146050"/>
          </a:xfrm>
          <a:prstGeom prst="rect">
            <a:avLst/>
          </a:prstGeom>
        </p:spPr>
      </p:pic>
      <p:pic>
        <p:nvPicPr>
          <p:cNvPr id="2262" name="Image"/>
          <p:cNvPicPr>
            <a:picLocks noChangeAspect="1"/>
          </p:cNvPicPr>
          <p:nvPr/>
        </p:nvPicPr>
        <p:blipFill>
          <a:blip r:embed="rId22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821680"/>
            <a:ext cx="762000" cy="146050"/>
          </a:xfrm>
          <a:prstGeom prst="rect">
            <a:avLst/>
          </a:prstGeom>
        </p:spPr>
      </p:pic>
      <p:pic>
        <p:nvPicPr>
          <p:cNvPr id="2263" name="Image"/>
          <p:cNvPicPr>
            <a:picLocks noChangeAspect="1"/>
          </p:cNvPicPr>
          <p:nvPr/>
        </p:nvPicPr>
        <p:blipFill>
          <a:blip r:embed="rId22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821680"/>
            <a:ext cx="1905" cy="14605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481955" y="5845937"/>
            <a:ext cx="51834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64" name="Image"/>
          <p:cNvPicPr>
            <a:picLocks noChangeAspect="1"/>
          </p:cNvPicPr>
          <p:nvPr/>
        </p:nvPicPr>
        <p:blipFill>
          <a:blip r:embed="rId22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5574665"/>
            <a:ext cx="952500" cy="186055"/>
          </a:xfrm>
          <a:prstGeom prst="rect">
            <a:avLst/>
          </a:prstGeom>
        </p:spPr>
      </p:pic>
      <p:pic>
        <p:nvPicPr>
          <p:cNvPr id="2265" name="Image"/>
          <p:cNvPicPr>
            <a:picLocks noChangeAspect="1"/>
          </p:cNvPicPr>
          <p:nvPr/>
        </p:nvPicPr>
        <p:blipFill>
          <a:blip r:embed="rId22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5574665"/>
            <a:ext cx="952500" cy="186055"/>
          </a:xfrm>
          <a:prstGeom prst="rect">
            <a:avLst/>
          </a:prstGeom>
        </p:spPr>
      </p:pic>
      <p:pic>
        <p:nvPicPr>
          <p:cNvPr id="2266" name="Image"/>
          <p:cNvPicPr>
            <a:picLocks noChangeAspect="1"/>
          </p:cNvPicPr>
          <p:nvPr/>
        </p:nvPicPr>
        <p:blipFill>
          <a:blip r:embed="rId22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5574665"/>
            <a:ext cx="1905" cy="186055"/>
          </a:xfrm>
          <a:prstGeom prst="rect">
            <a:avLst/>
          </a:prstGeom>
        </p:spPr>
      </p:pic>
      <p:pic>
        <p:nvPicPr>
          <p:cNvPr id="2267" name="Image"/>
          <p:cNvPicPr>
            <a:picLocks noChangeAspect="1"/>
          </p:cNvPicPr>
          <p:nvPr/>
        </p:nvPicPr>
        <p:blipFill>
          <a:blip r:embed="rId22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5574665"/>
            <a:ext cx="1905" cy="186055"/>
          </a:xfrm>
          <a:prstGeom prst="rect">
            <a:avLst/>
          </a:prstGeom>
        </p:spPr>
      </p:pic>
      <p:pic>
        <p:nvPicPr>
          <p:cNvPr id="2268" name="Image"/>
          <p:cNvPicPr>
            <a:picLocks noChangeAspect="1"/>
          </p:cNvPicPr>
          <p:nvPr/>
        </p:nvPicPr>
        <p:blipFill>
          <a:blip r:embed="rId22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557466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215380" y="5644007"/>
            <a:ext cx="76740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Di cui di durata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69" name="Image"/>
          <p:cNvPicPr>
            <a:picLocks noChangeAspect="1"/>
          </p:cNvPicPr>
          <p:nvPr/>
        </p:nvPicPr>
        <p:blipFill>
          <a:blip r:embed="rId22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5760720"/>
            <a:ext cx="952500" cy="207009"/>
          </a:xfrm>
          <a:prstGeom prst="rect">
            <a:avLst/>
          </a:prstGeom>
        </p:spPr>
      </p:pic>
      <p:pic>
        <p:nvPicPr>
          <p:cNvPr id="2270" name="Image"/>
          <p:cNvPicPr>
            <a:picLocks noChangeAspect="1"/>
          </p:cNvPicPr>
          <p:nvPr/>
        </p:nvPicPr>
        <p:blipFill>
          <a:blip r:embed="rId22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5760720"/>
            <a:ext cx="952500" cy="207009"/>
          </a:xfrm>
          <a:prstGeom prst="rect">
            <a:avLst/>
          </a:prstGeom>
        </p:spPr>
      </p:pic>
      <p:pic>
        <p:nvPicPr>
          <p:cNvPr id="2271" name="Image"/>
          <p:cNvPicPr>
            <a:picLocks noChangeAspect="1"/>
          </p:cNvPicPr>
          <p:nvPr/>
        </p:nvPicPr>
        <p:blipFill>
          <a:blip r:embed="rId22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5760720"/>
            <a:ext cx="1905" cy="207009"/>
          </a:xfrm>
          <a:prstGeom prst="rect">
            <a:avLst/>
          </a:prstGeom>
        </p:spPr>
      </p:pic>
      <p:pic>
        <p:nvPicPr>
          <p:cNvPr id="2272" name="Image"/>
          <p:cNvPicPr>
            <a:picLocks noChangeAspect="1"/>
          </p:cNvPicPr>
          <p:nvPr/>
        </p:nvPicPr>
        <p:blipFill>
          <a:blip r:embed="rId22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5760720"/>
            <a:ext cx="1905" cy="207009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147435" y="5784977"/>
            <a:ext cx="90235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superiore a 5 anni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73" name="Image"/>
          <p:cNvPicPr>
            <a:picLocks noChangeAspect="1"/>
          </p:cNvPicPr>
          <p:nvPr/>
        </p:nvPicPr>
        <p:blipFill>
          <a:blip r:embed="rId22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967730"/>
            <a:ext cx="1333499" cy="151130"/>
          </a:xfrm>
          <a:prstGeom prst="rect">
            <a:avLst/>
          </a:prstGeom>
        </p:spPr>
      </p:pic>
      <p:pic>
        <p:nvPicPr>
          <p:cNvPr id="2274" name="Image"/>
          <p:cNvPicPr>
            <a:picLocks noChangeAspect="1"/>
          </p:cNvPicPr>
          <p:nvPr/>
        </p:nvPicPr>
        <p:blipFill>
          <a:blip r:embed="rId22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967730"/>
            <a:ext cx="1333499" cy="151130"/>
          </a:xfrm>
          <a:prstGeom prst="rect">
            <a:avLst/>
          </a:prstGeom>
        </p:spPr>
      </p:pic>
      <p:pic>
        <p:nvPicPr>
          <p:cNvPr id="2275" name="Image"/>
          <p:cNvPicPr>
            <a:picLocks noChangeAspect="1"/>
          </p:cNvPicPr>
          <p:nvPr/>
        </p:nvPicPr>
        <p:blipFill>
          <a:blip r:embed="rId22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967730"/>
            <a:ext cx="1905" cy="151130"/>
          </a:xfrm>
          <a:prstGeom prst="rect">
            <a:avLst/>
          </a:prstGeom>
        </p:spPr>
      </p:pic>
      <p:pic>
        <p:nvPicPr>
          <p:cNvPr id="2276" name="Image"/>
          <p:cNvPicPr>
            <a:picLocks noChangeAspect="1"/>
          </p:cNvPicPr>
          <p:nvPr/>
        </p:nvPicPr>
        <p:blipFill>
          <a:blip r:embed="rId22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967730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996432"/>
            <a:ext cx="99791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Debiti verso banche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277" name="Image"/>
          <p:cNvPicPr>
            <a:picLocks noChangeAspect="1"/>
          </p:cNvPicPr>
          <p:nvPr/>
        </p:nvPicPr>
        <p:blipFill>
          <a:blip r:embed="rId22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5967730"/>
            <a:ext cx="1905" cy="151130"/>
          </a:xfrm>
          <a:prstGeom prst="rect">
            <a:avLst/>
          </a:prstGeom>
        </p:spPr>
      </p:pic>
      <p:pic>
        <p:nvPicPr>
          <p:cNvPr id="2278" name="Image"/>
          <p:cNvPicPr>
            <a:picLocks noChangeAspect="1"/>
          </p:cNvPicPr>
          <p:nvPr/>
        </p:nvPicPr>
        <p:blipFill>
          <a:blip r:embed="rId22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596773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750820" y="5996432"/>
            <a:ext cx="1977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79" name="Image"/>
          <p:cNvPicPr>
            <a:picLocks noChangeAspect="1"/>
          </p:cNvPicPr>
          <p:nvPr/>
        </p:nvPicPr>
        <p:blipFill>
          <a:blip r:embed="rId22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5967730"/>
            <a:ext cx="1904" cy="151130"/>
          </a:xfrm>
          <a:prstGeom prst="rect">
            <a:avLst/>
          </a:prstGeom>
        </p:spPr>
      </p:pic>
      <p:pic>
        <p:nvPicPr>
          <p:cNvPr id="2280" name="Image"/>
          <p:cNvPicPr>
            <a:picLocks noChangeAspect="1"/>
          </p:cNvPicPr>
          <p:nvPr/>
        </p:nvPicPr>
        <p:blipFill>
          <a:blip r:embed="rId22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596773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502025" y="5996432"/>
            <a:ext cx="208137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(68)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81" name="Image"/>
          <p:cNvPicPr>
            <a:picLocks noChangeAspect="1"/>
          </p:cNvPicPr>
          <p:nvPr/>
        </p:nvPicPr>
        <p:blipFill>
          <a:blip r:embed="rId22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5967730"/>
            <a:ext cx="1904" cy="151130"/>
          </a:xfrm>
          <a:prstGeom prst="rect">
            <a:avLst/>
          </a:prstGeom>
        </p:spPr>
      </p:pic>
      <p:pic>
        <p:nvPicPr>
          <p:cNvPr id="2282" name="Image"/>
          <p:cNvPicPr>
            <a:picLocks noChangeAspect="1"/>
          </p:cNvPicPr>
          <p:nvPr/>
        </p:nvPicPr>
        <p:blipFill>
          <a:blip r:embed="rId22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596773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457700" y="5996432"/>
            <a:ext cx="14125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61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83" name="Image"/>
          <p:cNvPicPr>
            <a:picLocks noChangeAspect="1"/>
          </p:cNvPicPr>
          <p:nvPr/>
        </p:nvPicPr>
        <p:blipFill>
          <a:blip r:embed="rId22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967730"/>
            <a:ext cx="1905" cy="151130"/>
          </a:xfrm>
          <a:prstGeom prst="rect">
            <a:avLst/>
          </a:prstGeom>
        </p:spPr>
      </p:pic>
      <p:pic>
        <p:nvPicPr>
          <p:cNvPr id="2284" name="Image"/>
          <p:cNvPicPr>
            <a:picLocks noChangeAspect="1"/>
          </p:cNvPicPr>
          <p:nvPr/>
        </p:nvPicPr>
        <p:blipFill>
          <a:blip r:embed="rId22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596773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19700" y="5996432"/>
            <a:ext cx="14125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61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85" name="Image"/>
          <p:cNvPicPr>
            <a:picLocks noChangeAspect="1"/>
          </p:cNvPicPr>
          <p:nvPr/>
        </p:nvPicPr>
        <p:blipFill>
          <a:blip r:embed="rId22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967730"/>
            <a:ext cx="1905" cy="151130"/>
          </a:xfrm>
          <a:prstGeom prst="rect">
            <a:avLst/>
          </a:prstGeom>
        </p:spPr>
      </p:pic>
      <p:pic>
        <p:nvPicPr>
          <p:cNvPr id="2286" name="Image"/>
          <p:cNvPicPr>
            <a:picLocks noChangeAspect="1"/>
          </p:cNvPicPr>
          <p:nvPr/>
        </p:nvPicPr>
        <p:blipFill>
          <a:blip r:embed="rId22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596773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599643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87" name="Image"/>
          <p:cNvPicPr>
            <a:picLocks noChangeAspect="1"/>
          </p:cNvPicPr>
          <p:nvPr/>
        </p:nvPicPr>
        <p:blipFill>
          <a:blip r:embed="rId22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5967730"/>
            <a:ext cx="1905" cy="151130"/>
          </a:xfrm>
          <a:prstGeom prst="rect">
            <a:avLst/>
          </a:prstGeom>
        </p:spPr>
      </p:pic>
      <p:pic>
        <p:nvPicPr>
          <p:cNvPr id="2288" name="Image"/>
          <p:cNvPicPr>
            <a:picLocks noChangeAspect="1"/>
          </p:cNvPicPr>
          <p:nvPr/>
        </p:nvPicPr>
        <p:blipFill>
          <a:blip r:embed="rId22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5967730"/>
            <a:ext cx="1905" cy="151130"/>
          </a:xfrm>
          <a:prstGeom prst="rect">
            <a:avLst/>
          </a:prstGeom>
        </p:spPr>
      </p:pic>
      <p:pic>
        <p:nvPicPr>
          <p:cNvPr id="2289" name="Image"/>
          <p:cNvPicPr>
            <a:picLocks noChangeAspect="1"/>
          </p:cNvPicPr>
          <p:nvPr/>
        </p:nvPicPr>
        <p:blipFill>
          <a:blip r:embed="rId22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596773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599643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90" name="Image"/>
          <p:cNvPicPr>
            <a:picLocks noChangeAspect="1"/>
          </p:cNvPicPr>
          <p:nvPr/>
        </p:nvPicPr>
        <p:blipFill>
          <a:blip r:embed="rId22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18860"/>
            <a:ext cx="1333499" cy="149225"/>
          </a:xfrm>
          <a:prstGeom prst="rect">
            <a:avLst/>
          </a:prstGeom>
        </p:spPr>
      </p:pic>
      <p:pic>
        <p:nvPicPr>
          <p:cNvPr id="2291" name="Image"/>
          <p:cNvPicPr>
            <a:picLocks noChangeAspect="1"/>
          </p:cNvPicPr>
          <p:nvPr/>
        </p:nvPicPr>
        <p:blipFill>
          <a:blip r:embed="rId22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18860"/>
            <a:ext cx="1333499" cy="149225"/>
          </a:xfrm>
          <a:prstGeom prst="rect">
            <a:avLst/>
          </a:prstGeom>
        </p:spPr>
      </p:pic>
      <p:pic>
        <p:nvPicPr>
          <p:cNvPr id="2292" name="Image"/>
          <p:cNvPicPr>
            <a:picLocks noChangeAspect="1"/>
          </p:cNvPicPr>
          <p:nvPr/>
        </p:nvPicPr>
        <p:blipFill>
          <a:blip r:embed="rId22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18860"/>
            <a:ext cx="1905" cy="149225"/>
          </a:xfrm>
          <a:prstGeom prst="rect">
            <a:avLst/>
          </a:prstGeom>
        </p:spPr>
      </p:pic>
      <p:pic>
        <p:nvPicPr>
          <p:cNvPr id="2293" name="Image"/>
          <p:cNvPicPr>
            <a:picLocks noChangeAspect="1"/>
          </p:cNvPicPr>
          <p:nvPr/>
        </p:nvPicPr>
        <p:blipFill>
          <a:blip r:embed="rId22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18860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146927"/>
            <a:ext cx="39622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Acconti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94" name="Image"/>
          <p:cNvPicPr>
            <a:picLocks noChangeAspect="1"/>
          </p:cNvPicPr>
          <p:nvPr/>
        </p:nvPicPr>
        <p:blipFill>
          <a:blip r:embed="rId22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6118860"/>
            <a:ext cx="1905" cy="149225"/>
          </a:xfrm>
          <a:prstGeom prst="rect">
            <a:avLst/>
          </a:prstGeom>
        </p:spPr>
      </p:pic>
      <p:pic>
        <p:nvPicPr>
          <p:cNvPr id="2295" name="Image"/>
          <p:cNvPicPr>
            <a:picLocks noChangeAspect="1"/>
          </p:cNvPicPr>
          <p:nvPr/>
        </p:nvPicPr>
        <p:blipFill>
          <a:blip r:embed="rId22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611886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863215" y="614692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96" name="Image"/>
          <p:cNvPicPr>
            <a:picLocks noChangeAspect="1"/>
          </p:cNvPicPr>
          <p:nvPr/>
        </p:nvPicPr>
        <p:blipFill>
          <a:blip r:embed="rId22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6118860"/>
            <a:ext cx="1904" cy="149225"/>
          </a:xfrm>
          <a:prstGeom prst="rect">
            <a:avLst/>
          </a:prstGeom>
        </p:spPr>
      </p:pic>
      <p:pic>
        <p:nvPicPr>
          <p:cNvPr id="2297" name="Image"/>
          <p:cNvPicPr>
            <a:picLocks noChangeAspect="1"/>
          </p:cNvPicPr>
          <p:nvPr/>
        </p:nvPicPr>
        <p:blipFill>
          <a:blip r:embed="rId22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611886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512820" y="6146927"/>
            <a:ext cx="1977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180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298" name="Image"/>
          <p:cNvPicPr>
            <a:picLocks noChangeAspect="1"/>
          </p:cNvPicPr>
          <p:nvPr/>
        </p:nvPicPr>
        <p:blipFill>
          <a:blip r:embed="rId22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6118860"/>
            <a:ext cx="1904" cy="149225"/>
          </a:xfrm>
          <a:prstGeom prst="rect">
            <a:avLst/>
          </a:prstGeom>
        </p:spPr>
      </p:pic>
      <p:pic>
        <p:nvPicPr>
          <p:cNvPr id="2299" name="Image"/>
          <p:cNvPicPr>
            <a:picLocks noChangeAspect="1"/>
          </p:cNvPicPr>
          <p:nvPr/>
        </p:nvPicPr>
        <p:blipFill>
          <a:blip r:embed="rId22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611886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401820" y="6146927"/>
            <a:ext cx="1977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180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00" name="Image"/>
          <p:cNvPicPr>
            <a:picLocks noChangeAspect="1"/>
          </p:cNvPicPr>
          <p:nvPr/>
        </p:nvPicPr>
        <p:blipFill>
          <a:blip r:embed="rId23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6118860"/>
            <a:ext cx="1905" cy="149225"/>
          </a:xfrm>
          <a:prstGeom prst="rect">
            <a:avLst/>
          </a:prstGeom>
        </p:spPr>
      </p:pic>
      <p:pic>
        <p:nvPicPr>
          <p:cNvPr id="2301" name="Image"/>
          <p:cNvPicPr>
            <a:picLocks noChangeAspect="1"/>
          </p:cNvPicPr>
          <p:nvPr/>
        </p:nvPicPr>
        <p:blipFill>
          <a:blip r:embed="rId23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611886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3820" y="6146927"/>
            <a:ext cx="1977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180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02" name="Image"/>
          <p:cNvPicPr>
            <a:picLocks noChangeAspect="1"/>
          </p:cNvPicPr>
          <p:nvPr/>
        </p:nvPicPr>
        <p:blipFill>
          <a:blip r:embed="rId23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6118860"/>
            <a:ext cx="1905" cy="149225"/>
          </a:xfrm>
          <a:prstGeom prst="rect">
            <a:avLst/>
          </a:prstGeom>
        </p:spPr>
      </p:pic>
      <p:pic>
        <p:nvPicPr>
          <p:cNvPr id="2303" name="Image"/>
          <p:cNvPicPr>
            <a:picLocks noChangeAspect="1"/>
          </p:cNvPicPr>
          <p:nvPr/>
        </p:nvPicPr>
        <p:blipFill>
          <a:blip r:embed="rId23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611886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614692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04" name="Image"/>
          <p:cNvPicPr>
            <a:picLocks noChangeAspect="1"/>
          </p:cNvPicPr>
          <p:nvPr/>
        </p:nvPicPr>
        <p:blipFill>
          <a:blip r:embed="rId23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6118860"/>
            <a:ext cx="1905" cy="149225"/>
          </a:xfrm>
          <a:prstGeom prst="rect">
            <a:avLst/>
          </a:prstGeom>
        </p:spPr>
      </p:pic>
      <p:pic>
        <p:nvPicPr>
          <p:cNvPr id="2305" name="Image"/>
          <p:cNvPicPr>
            <a:picLocks noChangeAspect="1"/>
          </p:cNvPicPr>
          <p:nvPr/>
        </p:nvPicPr>
        <p:blipFill>
          <a:blip r:embed="rId23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118860"/>
            <a:ext cx="1905" cy="149225"/>
          </a:xfrm>
          <a:prstGeom prst="rect">
            <a:avLst/>
          </a:prstGeom>
        </p:spPr>
      </p:pic>
      <p:pic>
        <p:nvPicPr>
          <p:cNvPr id="2306" name="Image"/>
          <p:cNvPicPr>
            <a:picLocks noChangeAspect="1"/>
          </p:cNvPicPr>
          <p:nvPr/>
        </p:nvPicPr>
        <p:blipFill>
          <a:blip r:embed="rId23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611886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614692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07" name="Image"/>
          <p:cNvPicPr>
            <a:picLocks noChangeAspect="1"/>
          </p:cNvPicPr>
          <p:nvPr/>
        </p:nvPicPr>
        <p:blipFill>
          <a:blip r:embed="rId23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268085"/>
            <a:ext cx="1333499" cy="149225"/>
          </a:xfrm>
          <a:prstGeom prst="rect">
            <a:avLst/>
          </a:prstGeom>
        </p:spPr>
      </p:pic>
      <p:pic>
        <p:nvPicPr>
          <p:cNvPr id="2308" name="Image"/>
          <p:cNvPicPr>
            <a:picLocks noChangeAspect="1"/>
          </p:cNvPicPr>
          <p:nvPr/>
        </p:nvPicPr>
        <p:blipFill>
          <a:blip r:embed="rId23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268085"/>
            <a:ext cx="1333499" cy="149225"/>
          </a:xfrm>
          <a:prstGeom prst="rect">
            <a:avLst/>
          </a:prstGeom>
        </p:spPr>
      </p:pic>
      <p:pic>
        <p:nvPicPr>
          <p:cNvPr id="2309" name="Image"/>
          <p:cNvPicPr>
            <a:picLocks noChangeAspect="1"/>
          </p:cNvPicPr>
          <p:nvPr/>
        </p:nvPicPr>
        <p:blipFill>
          <a:blip r:embed="rId23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268085"/>
            <a:ext cx="1905" cy="149225"/>
          </a:xfrm>
          <a:prstGeom prst="rect">
            <a:avLst/>
          </a:prstGeom>
        </p:spPr>
      </p:pic>
      <p:pic>
        <p:nvPicPr>
          <p:cNvPr id="2310" name="Image"/>
          <p:cNvPicPr>
            <a:picLocks noChangeAspect="1"/>
          </p:cNvPicPr>
          <p:nvPr/>
        </p:nvPicPr>
        <p:blipFill>
          <a:blip r:embed="rId23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268085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295517"/>
            <a:ext cx="103191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Debiti verso fornitori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311" name="Image"/>
          <p:cNvPicPr>
            <a:picLocks noChangeAspect="1"/>
          </p:cNvPicPr>
          <p:nvPr/>
        </p:nvPicPr>
        <p:blipFill>
          <a:blip r:embed="rId23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6268085"/>
            <a:ext cx="1905" cy="149225"/>
          </a:xfrm>
          <a:prstGeom prst="rect">
            <a:avLst/>
          </a:prstGeom>
        </p:spPr>
      </p:pic>
      <p:pic>
        <p:nvPicPr>
          <p:cNvPr id="2312" name="Image"/>
          <p:cNvPicPr>
            <a:picLocks noChangeAspect="1"/>
          </p:cNvPicPr>
          <p:nvPr/>
        </p:nvPicPr>
        <p:blipFill>
          <a:blip r:embed="rId23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626808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8580" y="6295517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24.742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13" name="Image"/>
          <p:cNvPicPr>
            <a:picLocks noChangeAspect="1"/>
          </p:cNvPicPr>
          <p:nvPr/>
        </p:nvPicPr>
        <p:blipFill>
          <a:blip r:embed="rId23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6268085"/>
            <a:ext cx="1904" cy="149225"/>
          </a:xfrm>
          <a:prstGeom prst="rect">
            <a:avLst/>
          </a:prstGeom>
        </p:spPr>
      </p:pic>
      <p:pic>
        <p:nvPicPr>
          <p:cNvPr id="2314" name="Image"/>
          <p:cNvPicPr>
            <a:picLocks noChangeAspect="1"/>
          </p:cNvPicPr>
          <p:nvPr/>
        </p:nvPicPr>
        <p:blipFill>
          <a:blip r:embed="rId23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626808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60420" y="6295517"/>
            <a:ext cx="35039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(3.061)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15" name="Image"/>
          <p:cNvPicPr>
            <a:picLocks noChangeAspect="1"/>
          </p:cNvPicPr>
          <p:nvPr/>
        </p:nvPicPr>
        <p:blipFill>
          <a:blip r:embed="rId23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6268085"/>
            <a:ext cx="1904" cy="149225"/>
          </a:xfrm>
          <a:prstGeom prst="rect">
            <a:avLst/>
          </a:prstGeom>
        </p:spPr>
      </p:pic>
      <p:pic>
        <p:nvPicPr>
          <p:cNvPr id="2316" name="Image"/>
          <p:cNvPicPr>
            <a:picLocks noChangeAspect="1"/>
          </p:cNvPicPr>
          <p:nvPr/>
        </p:nvPicPr>
        <p:blipFill>
          <a:blip r:embed="rId23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626808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59580" y="629551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21.681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17" name="Image"/>
          <p:cNvPicPr>
            <a:picLocks noChangeAspect="1"/>
          </p:cNvPicPr>
          <p:nvPr/>
        </p:nvPicPr>
        <p:blipFill>
          <a:blip r:embed="rId23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6268085"/>
            <a:ext cx="1905" cy="149225"/>
          </a:xfrm>
          <a:prstGeom prst="rect">
            <a:avLst/>
          </a:prstGeom>
        </p:spPr>
      </p:pic>
      <p:pic>
        <p:nvPicPr>
          <p:cNvPr id="2318" name="Image"/>
          <p:cNvPicPr>
            <a:picLocks noChangeAspect="1"/>
          </p:cNvPicPr>
          <p:nvPr/>
        </p:nvPicPr>
        <p:blipFill>
          <a:blip r:embed="rId23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626808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1580" y="629551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21.681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19" name="Image"/>
          <p:cNvPicPr>
            <a:picLocks noChangeAspect="1"/>
          </p:cNvPicPr>
          <p:nvPr/>
        </p:nvPicPr>
        <p:blipFill>
          <a:blip r:embed="rId23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6268085"/>
            <a:ext cx="1905" cy="149225"/>
          </a:xfrm>
          <a:prstGeom prst="rect">
            <a:avLst/>
          </a:prstGeom>
        </p:spPr>
      </p:pic>
      <p:pic>
        <p:nvPicPr>
          <p:cNvPr id="2320" name="Image"/>
          <p:cNvPicPr>
            <a:picLocks noChangeAspect="1"/>
          </p:cNvPicPr>
          <p:nvPr/>
        </p:nvPicPr>
        <p:blipFill>
          <a:blip r:embed="rId23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626808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629551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21" name="Image"/>
          <p:cNvPicPr>
            <a:picLocks noChangeAspect="1"/>
          </p:cNvPicPr>
          <p:nvPr/>
        </p:nvPicPr>
        <p:blipFill>
          <a:blip r:embed="rId23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6268085"/>
            <a:ext cx="1905" cy="149225"/>
          </a:xfrm>
          <a:prstGeom prst="rect">
            <a:avLst/>
          </a:prstGeom>
        </p:spPr>
      </p:pic>
      <p:pic>
        <p:nvPicPr>
          <p:cNvPr id="2322" name="Image"/>
          <p:cNvPicPr>
            <a:picLocks noChangeAspect="1"/>
          </p:cNvPicPr>
          <p:nvPr/>
        </p:nvPicPr>
        <p:blipFill>
          <a:blip r:embed="rId23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268085"/>
            <a:ext cx="1905" cy="149225"/>
          </a:xfrm>
          <a:prstGeom prst="rect">
            <a:avLst/>
          </a:prstGeom>
        </p:spPr>
      </p:pic>
      <p:pic>
        <p:nvPicPr>
          <p:cNvPr id="2323" name="Image"/>
          <p:cNvPicPr>
            <a:picLocks noChangeAspect="1"/>
          </p:cNvPicPr>
          <p:nvPr/>
        </p:nvPicPr>
        <p:blipFill>
          <a:blip r:embed="rId23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626808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629551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24" name="Image"/>
          <p:cNvPicPr>
            <a:picLocks noChangeAspect="1"/>
          </p:cNvPicPr>
          <p:nvPr/>
        </p:nvPicPr>
        <p:blipFill>
          <a:blip r:embed="rId23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17310"/>
            <a:ext cx="1333499" cy="151130"/>
          </a:xfrm>
          <a:prstGeom prst="rect">
            <a:avLst/>
          </a:prstGeom>
        </p:spPr>
      </p:pic>
      <p:pic>
        <p:nvPicPr>
          <p:cNvPr id="2325" name="Image"/>
          <p:cNvPicPr>
            <a:picLocks noChangeAspect="1"/>
          </p:cNvPicPr>
          <p:nvPr/>
        </p:nvPicPr>
        <p:blipFill>
          <a:blip r:embed="rId23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17310"/>
            <a:ext cx="1333499" cy="151130"/>
          </a:xfrm>
          <a:prstGeom prst="rect">
            <a:avLst/>
          </a:prstGeom>
        </p:spPr>
      </p:pic>
      <p:pic>
        <p:nvPicPr>
          <p:cNvPr id="2326" name="Image"/>
          <p:cNvPicPr>
            <a:picLocks noChangeAspect="1"/>
          </p:cNvPicPr>
          <p:nvPr/>
        </p:nvPicPr>
        <p:blipFill>
          <a:blip r:embed="rId23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17310"/>
            <a:ext cx="1905" cy="151130"/>
          </a:xfrm>
          <a:prstGeom prst="rect">
            <a:avLst/>
          </a:prstGeom>
        </p:spPr>
      </p:pic>
      <p:pic>
        <p:nvPicPr>
          <p:cNvPr id="2327" name="Image"/>
          <p:cNvPicPr>
            <a:picLocks noChangeAspect="1"/>
          </p:cNvPicPr>
          <p:nvPr/>
        </p:nvPicPr>
        <p:blipFill>
          <a:blip r:embed="rId23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417310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446012"/>
            <a:ext cx="72582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Debiti tributari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28" name="Image"/>
          <p:cNvPicPr>
            <a:picLocks noChangeAspect="1"/>
          </p:cNvPicPr>
          <p:nvPr/>
        </p:nvPicPr>
        <p:blipFill>
          <a:blip r:embed="rId23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6417310"/>
            <a:ext cx="1905" cy="151130"/>
          </a:xfrm>
          <a:prstGeom prst="rect">
            <a:avLst/>
          </a:prstGeom>
        </p:spPr>
      </p:pic>
      <p:pic>
        <p:nvPicPr>
          <p:cNvPr id="2329" name="Image"/>
          <p:cNvPicPr>
            <a:picLocks noChangeAspect="1"/>
          </p:cNvPicPr>
          <p:nvPr/>
        </p:nvPicPr>
        <p:blipFill>
          <a:blip r:embed="rId23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641731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8580" y="6446012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12.799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30" name="Image"/>
          <p:cNvPicPr>
            <a:picLocks noChangeAspect="1"/>
          </p:cNvPicPr>
          <p:nvPr/>
        </p:nvPicPr>
        <p:blipFill>
          <a:blip r:embed="rId23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6417310"/>
            <a:ext cx="1904" cy="151130"/>
          </a:xfrm>
          <a:prstGeom prst="rect">
            <a:avLst/>
          </a:prstGeom>
        </p:spPr>
      </p:pic>
      <p:pic>
        <p:nvPicPr>
          <p:cNvPr id="2331" name="Image"/>
          <p:cNvPicPr>
            <a:picLocks noChangeAspect="1"/>
          </p:cNvPicPr>
          <p:nvPr/>
        </p:nvPicPr>
        <p:blipFill>
          <a:blip r:embed="rId23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641731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60420" y="6446012"/>
            <a:ext cx="35039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(1.887)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32" name="Image"/>
          <p:cNvPicPr>
            <a:picLocks noChangeAspect="1"/>
          </p:cNvPicPr>
          <p:nvPr/>
        </p:nvPicPr>
        <p:blipFill>
          <a:blip r:embed="rId23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6417310"/>
            <a:ext cx="1904" cy="151130"/>
          </a:xfrm>
          <a:prstGeom prst="rect">
            <a:avLst/>
          </a:prstGeom>
        </p:spPr>
      </p:pic>
      <p:pic>
        <p:nvPicPr>
          <p:cNvPr id="2333" name="Image"/>
          <p:cNvPicPr>
            <a:picLocks noChangeAspect="1"/>
          </p:cNvPicPr>
          <p:nvPr/>
        </p:nvPicPr>
        <p:blipFill>
          <a:blip r:embed="rId23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641731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59580" y="644601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10.912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34" name="Image"/>
          <p:cNvPicPr>
            <a:picLocks noChangeAspect="1"/>
          </p:cNvPicPr>
          <p:nvPr/>
        </p:nvPicPr>
        <p:blipFill>
          <a:blip r:embed="rId23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6417310"/>
            <a:ext cx="1905" cy="151130"/>
          </a:xfrm>
          <a:prstGeom prst="rect">
            <a:avLst/>
          </a:prstGeom>
        </p:spPr>
      </p:pic>
      <p:pic>
        <p:nvPicPr>
          <p:cNvPr id="2335" name="Image"/>
          <p:cNvPicPr>
            <a:picLocks noChangeAspect="1"/>
          </p:cNvPicPr>
          <p:nvPr/>
        </p:nvPicPr>
        <p:blipFill>
          <a:blip r:embed="rId23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641731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1580" y="644601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10.912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36" name="Image"/>
          <p:cNvPicPr>
            <a:picLocks noChangeAspect="1"/>
          </p:cNvPicPr>
          <p:nvPr/>
        </p:nvPicPr>
        <p:blipFill>
          <a:blip r:embed="rId23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6417310"/>
            <a:ext cx="1905" cy="151130"/>
          </a:xfrm>
          <a:prstGeom prst="rect">
            <a:avLst/>
          </a:prstGeom>
        </p:spPr>
      </p:pic>
      <p:pic>
        <p:nvPicPr>
          <p:cNvPr id="2337" name="Image"/>
          <p:cNvPicPr>
            <a:picLocks noChangeAspect="1"/>
          </p:cNvPicPr>
          <p:nvPr/>
        </p:nvPicPr>
        <p:blipFill>
          <a:blip r:embed="rId23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641731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644601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38" name="Image"/>
          <p:cNvPicPr>
            <a:picLocks noChangeAspect="1"/>
          </p:cNvPicPr>
          <p:nvPr/>
        </p:nvPicPr>
        <p:blipFill>
          <a:blip r:embed="rId23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6417310"/>
            <a:ext cx="1905" cy="151130"/>
          </a:xfrm>
          <a:prstGeom prst="rect">
            <a:avLst/>
          </a:prstGeom>
        </p:spPr>
      </p:pic>
      <p:pic>
        <p:nvPicPr>
          <p:cNvPr id="2339" name="Image"/>
          <p:cNvPicPr>
            <a:picLocks noChangeAspect="1"/>
          </p:cNvPicPr>
          <p:nvPr/>
        </p:nvPicPr>
        <p:blipFill>
          <a:blip r:embed="rId23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417310"/>
            <a:ext cx="1905" cy="151130"/>
          </a:xfrm>
          <a:prstGeom prst="rect">
            <a:avLst/>
          </a:prstGeom>
        </p:spPr>
      </p:pic>
      <p:pic>
        <p:nvPicPr>
          <p:cNvPr id="2340" name="Image"/>
          <p:cNvPicPr>
            <a:picLocks noChangeAspect="1"/>
          </p:cNvPicPr>
          <p:nvPr/>
        </p:nvPicPr>
        <p:blipFill>
          <a:blip r:embed="rId23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641731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644601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41" name="Image"/>
          <p:cNvPicPr>
            <a:picLocks noChangeAspect="1"/>
          </p:cNvPicPr>
          <p:nvPr/>
        </p:nvPicPr>
        <p:blipFill>
          <a:blip r:embed="rId23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568440"/>
            <a:ext cx="1333499" cy="123190"/>
          </a:xfrm>
          <a:prstGeom prst="rect">
            <a:avLst/>
          </a:prstGeom>
        </p:spPr>
      </p:pic>
      <p:pic>
        <p:nvPicPr>
          <p:cNvPr id="2342" name="Image"/>
          <p:cNvPicPr>
            <a:picLocks noChangeAspect="1"/>
          </p:cNvPicPr>
          <p:nvPr/>
        </p:nvPicPr>
        <p:blipFill>
          <a:blip r:embed="rId23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568440"/>
            <a:ext cx="1333499" cy="123190"/>
          </a:xfrm>
          <a:prstGeom prst="rect">
            <a:avLst/>
          </a:prstGeom>
        </p:spPr>
      </p:pic>
      <p:pic>
        <p:nvPicPr>
          <p:cNvPr id="2343" name="Image"/>
          <p:cNvPicPr>
            <a:picLocks noChangeAspect="1"/>
          </p:cNvPicPr>
          <p:nvPr/>
        </p:nvPicPr>
        <p:blipFill>
          <a:blip r:embed="rId23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568440"/>
            <a:ext cx="1905" cy="123190"/>
          </a:xfrm>
          <a:prstGeom prst="rect">
            <a:avLst/>
          </a:prstGeom>
        </p:spPr>
      </p:pic>
      <p:pic>
        <p:nvPicPr>
          <p:cNvPr id="2344" name="Image"/>
          <p:cNvPicPr>
            <a:picLocks noChangeAspect="1"/>
          </p:cNvPicPr>
          <p:nvPr/>
        </p:nvPicPr>
        <p:blipFill>
          <a:blip r:embed="rId23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568440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575552"/>
            <a:ext cx="106684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Debiti verso istituti di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345" name="Image"/>
          <p:cNvPicPr>
            <a:picLocks noChangeAspect="1"/>
          </p:cNvPicPr>
          <p:nvPr/>
        </p:nvPicPr>
        <p:blipFill>
          <a:blip r:embed="rId23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691630"/>
            <a:ext cx="1333499" cy="121920"/>
          </a:xfrm>
          <a:prstGeom prst="rect">
            <a:avLst/>
          </a:prstGeom>
        </p:spPr>
      </p:pic>
      <p:pic>
        <p:nvPicPr>
          <p:cNvPr id="2346" name="Image"/>
          <p:cNvPicPr>
            <a:picLocks noChangeAspect="1"/>
          </p:cNvPicPr>
          <p:nvPr/>
        </p:nvPicPr>
        <p:blipFill>
          <a:blip r:embed="rId23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691630"/>
            <a:ext cx="1333499" cy="121920"/>
          </a:xfrm>
          <a:prstGeom prst="rect">
            <a:avLst/>
          </a:prstGeom>
        </p:spPr>
      </p:pic>
      <p:pic>
        <p:nvPicPr>
          <p:cNvPr id="2347" name="Image"/>
          <p:cNvPicPr>
            <a:picLocks noChangeAspect="1"/>
          </p:cNvPicPr>
          <p:nvPr/>
        </p:nvPicPr>
        <p:blipFill>
          <a:blip r:embed="rId23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691630"/>
            <a:ext cx="1905" cy="1219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697472"/>
            <a:ext cx="125698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previdenza e di sicurezza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348" name="Image"/>
          <p:cNvPicPr>
            <a:picLocks noChangeAspect="1"/>
          </p:cNvPicPr>
          <p:nvPr/>
        </p:nvPicPr>
        <p:blipFill>
          <a:blip r:embed="rId23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813550"/>
            <a:ext cx="1333499" cy="147955"/>
          </a:xfrm>
          <a:prstGeom prst="rect">
            <a:avLst/>
          </a:prstGeom>
        </p:spPr>
      </p:pic>
      <p:pic>
        <p:nvPicPr>
          <p:cNvPr id="2349" name="Image"/>
          <p:cNvPicPr>
            <a:picLocks noChangeAspect="1"/>
          </p:cNvPicPr>
          <p:nvPr/>
        </p:nvPicPr>
        <p:blipFill>
          <a:blip r:embed="rId23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813550"/>
            <a:ext cx="1333499" cy="147955"/>
          </a:xfrm>
          <a:prstGeom prst="rect">
            <a:avLst/>
          </a:prstGeom>
        </p:spPr>
      </p:pic>
      <p:pic>
        <p:nvPicPr>
          <p:cNvPr id="2350" name="Image"/>
          <p:cNvPicPr>
            <a:picLocks noChangeAspect="1"/>
          </p:cNvPicPr>
          <p:nvPr/>
        </p:nvPicPr>
        <p:blipFill>
          <a:blip r:embed="rId23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81355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840347"/>
            <a:ext cx="37430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sociale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51" name="Image"/>
          <p:cNvPicPr>
            <a:picLocks noChangeAspect="1"/>
          </p:cNvPicPr>
          <p:nvPr/>
        </p:nvPicPr>
        <p:blipFill>
          <a:blip r:embed="rId23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6568440"/>
            <a:ext cx="1905" cy="393065"/>
          </a:xfrm>
          <a:prstGeom prst="rect">
            <a:avLst/>
          </a:prstGeom>
        </p:spPr>
      </p:pic>
      <p:pic>
        <p:nvPicPr>
          <p:cNvPr id="2352" name="Image"/>
          <p:cNvPicPr>
            <a:picLocks noChangeAspect="1"/>
          </p:cNvPicPr>
          <p:nvPr/>
        </p:nvPicPr>
        <p:blipFill>
          <a:blip r:embed="rId23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656844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8580" y="6718427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21.574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53" name="Image"/>
          <p:cNvPicPr>
            <a:picLocks noChangeAspect="1"/>
          </p:cNvPicPr>
          <p:nvPr/>
        </p:nvPicPr>
        <p:blipFill>
          <a:blip r:embed="rId23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6568440"/>
            <a:ext cx="1904" cy="393065"/>
          </a:xfrm>
          <a:prstGeom prst="rect">
            <a:avLst/>
          </a:prstGeom>
        </p:spPr>
      </p:pic>
      <p:pic>
        <p:nvPicPr>
          <p:cNvPr id="2354" name="Image"/>
          <p:cNvPicPr>
            <a:picLocks noChangeAspect="1"/>
          </p:cNvPicPr>
          <p:nvPr/>
        </p:nvPicPr>
        <p:blipFill>
          <a:blip r:embed="rId23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656844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427095" y="6718427"/>
            <a:ext cx="28287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1.159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55" name="Image"/>
          <p:cNvPicPr>
            <a:picLocks noChangeAspect="1"/>
          </p:cNvPicPr>
          <p:nvPr/>
        </p:nvPicPr>
        <p:blipFill>
          <a:blip r:embed="rId23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6568440"/>
            <a:ext cx="1904" cy="393065"/>
          </a:xfrm>
          <a:prstGeom prst="rect">
            <a:avLst/>
          </a:prstGeom>
        </p:spPr>
      </p:pic>
      <p:pic>
        <p:nvPicPr>
          <p:cNvPr id="2356" name="Image"/>
          <p:cNvPicPr>
            <a:picLocks noChangeAspect="1"/>
          </p:cNvPicPr>
          <p:nvPr/>
        </p:nvPicPr>
        <p:blipFill>
          <a:blip r:embed="rId23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6568440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59580" y="671842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22.733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57" name="Image"/>
          <p:cNvPicPr>
            <a:picLocks noChangeAspect="1"/>
          </p:cNvPicPr>
          <p:nvPr/>
        </p:nvPicPr>
        <p:blipFill>
          <a:blip r:embed="rId23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6568440"/>
            <a:ext cx="1905" cy="393065"/>
          </a:xfrm>
          <a:prstGeom prst="rect">
            <a:avLst/>
          </a:prstGeom>
        </p:spPr>
      </p:pic>
      <p:pic>
        <p:nvPicPr>
          <p:cNvPr id="2358" name="Image"/>
          <p:cNvPicPr>
            <a:picLocks noChangeAspect="1"/>
          </p:cNvPicPr>
          <p:nvPr/>
        </p:nvPicPr>
        <p:blipFill>
          <a:blip r:embed="rId23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656844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1580" y="671842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22.733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59" name="Image"/>
          <p:cNvPicPr>
            <a:picLocks noChangeAspect="1"/>
          </p:cNvPicPr>
          <p:nvPr/>
        </p:nvPicPr>
        <p:blipFill>
          <a:blip r:embed="rId23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6568440"/>
            <a:ext cx="1905" cy="393065"/>
          </a:xfrm>
          <a:prstGeom prst="rect">
            <a:avLst/>
          </a:prstGeom>
        </p:spPr>
      </p:pic>
      <p:pic>
        <p:nvPicPr>
          <p:cNvPr id="2360" name="Image"/>
          <p:cNvPicPr>
            <a:picLocks noChangeAspect="1"/>
          </p:cNvPicPr>
          <p:nvPr/>
        </p:nvPicPr>
        <p:blipFill>
          <a:blip r:embed="rId23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6568440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67184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61" name="Image"/>
          <p:cNvPicPr>
            <a:picLocks noChangeAspect="1"/>
          </p:cNvPicPr>
          <p:nvPr/>
        </p:nvPicPr>
        <p:blipFill>
          <a:blip r:embed="rId23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6568440"/>
            <a:ext cx="1905" cy="393065"/>
          </a:xfrm>
          <a:prstGeom prst="rect">
            <a:avLst/>
          </a:prstGeom>
        </p:spPr>
      </p:pic>
      <p:pic>
        <p:nvPicPr>
          <p:cNvPr id="2362" name="Image"/>
          <p:cNvPicPr>
            <a:picLocks noChangeAspect="1"/>
          </p:cNvPicPr>
          <p:nvPr/>
        </p:nvPicPr>
        <p:blipFill>
          <a:blip r:embed="rId23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568440"/>
            <a:ext cx="1905" cy="393065"/>
          </a:xfrm>
          <a:prstGeom prst="rect">
            <a:avLst/>
          </a:prstGeom>
        </p:spPr>
      </p:pic>
      <p:pic>
        <p:nvPicPr>
          <p:cNvPr id="2363" name="Image"/>
          <p:cNvPicPr>
            <a:picLocks noChangeAspect="1"/>
          </p:cNvPicPr>
          <p:nvPr/>
        </p:nvPicPr>
        <p:blipFill>
          <a:blip r:embed="rId23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6568440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671842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64" name="Image"/>
          <p:cNvPicPr>
            <a:picLocks noChangeAspect="1"/>
          </p:cNvPicPr>
          <p:nvPr/>
        </p:nvPicPr>
        <p:blipFill>
          <a:blip r:embed="rId23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61505"/>
            <a:ext cx="1333499" cy="149225"/>
          </a:xfrm>
          <a:prstGeom prst="rect">
            <a:avLst/>
          </a:prstGeom>
        </p:spPr>
      </p:pic>
      <p:pic>
        <p:nvPicPr>
          <p:cNvPr id="2365" name="Image"/>
          <p:cNvPicPr>
            <a:picLocks noChangeAspect="1"/>
          </p:cNvPicPr>
          <p:nvPr/>
        </p:nvPicPr>
        <p:blipFill>
          <a:blip r:embed="rId23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61505"/>
            <a:ext cx="1333499" cy="149225"/>
          </a:xfrm>
          <a:prstGeom prst="rect">
            <a:avLst/>
          </a:prstGeom>
        </p:spPr>
      </p:pic>
      <p:pic>
        <p:nvPicPr>
          <p:cNvPr id="2366" name="Image"/>
          <p:cNvPicPr>
            <a:picLocks noChangeAspect="1"/>
          </p:cNvPicPr>
          <p:nvPr/>
        </p:nvPicPr>
        <p:blipFill>
          <a:blip r:embed="rId23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61505"/>
            <a:ext cx="1905" cy="149225"/>
          </a:xfrm>
          <a:prstGeom prst="rect">
            <a:avLst/>
          </a:prstGeom>
        </p:spPr>
      </p:pic>
      <p:pic>
        <p:nvPicPr>
          <p:cNvPr id="2367" name="Image"/>
          <p:cNvPicPr>
            <a:picLocks noChangeAspect="1"/>
          </p:cNvPicPr>
          <p:nvPr/>
        </p:nvPicPr>
        <p:blipFill>
          <a:blip r:embed="rId23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961505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6988937"/>
            <a:ext cx="52895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Altri debiti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68" name="Image"/>
          <p:cNvPicPr>
            <a:picLocks noChangeAspect="1"/>
          </p:cNvPicPr>
          <p:nvPr/>
        </p:nvPicPr>
        <p:blipFill>
          <a:blip r:embed="rId23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6961505"/>
            <a:ext cx="1905" cy="149225"/>
          </a:xfrm>
          <a:prstGeom prst="rect">
            <a:avLst/>
          </a:prstGeom>
        </p:spPr>
      </p:pic>
      <p:pic>
        <p:nvPicPr>
          <p:cNvPr id="2369" name="Image"/>
          <p:cNvPicPr>
            <a:picLocks noChangeAspect="1"/>
          </p:cNvPicPr>
          <p:nvPr/>
        </p:nvPicPr>
        <p:blipFill>
          <a:blip r:embed="rId23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696150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8580" y="6988937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39.193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70" name="Image"/>
          <p:cNvPicPr>
            <a:picLocks noChangeAspect="1"/>
          </p:cNvPicPr>
          <p:nvPr/>
        </p:nvPicPr>
        <p:blipFill>
          <a:blip r:embed="rId23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6961505"/>
            <a:ext cx="1904" cy="149225"/>
          </a:xfrm>
          <a:prstGeom prst="rect">
            <a:avLst/>
          </a:prstGeom>
        </p:spPr>
      </p:pic>
      <p:pic>
        <p:nvPicPr>
          <p:cNvPr id="2371" name="Image"/>
          <p:cNvPicPr>
            <a:picLocks noChangeAspect="1"/>
          </p:cNvPicPr>
          <p:nvPr/>
        </p:nvPicPr>
        <p:blipFill>
          <a:blip r:embed="rId23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696150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60420" y="6988937"/>
            <a:ext cx="35039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(3.016)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72" name="Image"/>
          <p:cNvPicPr>
            <a:picLocks noChangeAspect="1"/>
          </p:cNvPicPr>
          <p:nvPr/>
        </p:nvPicPr>
        <p:blipFill>
          <a:blip r:embed="rId23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6961505"/>
            <a:ext cx="1904" cy="149225"/>
          </a:xfrm>
          <a:prstGeom prst="rect">
            <a:avLst/>
          </a:prstGeom>
        </p:spPr>
      </p:pic>
      <p:pic>
        <p:nvPicPr>
          <p:cNvPr id="2373" name="Image"/>
          <p:cNvPicPr>
            <a:picLocks noChangeAspect="1"/>
          </p:cNvPicPr>
          <p:nvPr/>
        </p:nvPicPr>
        <p:blipFill>
          <a:blip r:embed="rId23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696150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59580" y="698893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36.177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74" name="Image"/>
          <p:cNvPicPr>
            <a:picLocks noChangeAspect="1"/>
          </p:cNvPicPr>
          <p:nvPr/>
        </p:nvPicPr>
        <p:blipFill>
          <a:blip r:embed="rId23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6961505"/>
            <a:ext cx="1905" cy="149225"/>
          </a:xfrm>
          <a:prstGeom prst="rect">
            <a:avLst/>
          </a:prstGeom>
        </p:spPr>
      </p:pic>
      <p:pic>
        <p:nvPicPr>
          <p:cNvPr id="2375" name="Image"/>
          <p:cNvPicPr>
            <a:picLocks noChangeAspect="1"/>
          </p:cNvPicPr>
          <p:nvPr/>
        </p:nvPicPr>
        <p:blipFill>
          <a:blip r:embed="rId23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696150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1580" y="6988937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36.177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76" name="Image"/>
          <p:cNvPicPr>
            <a:picLocks noChangeAspect="1"/>
          </p:cNvPicPr>
          <p:nvPr/>
        </p:nvPicPr>
        <p:blipFill>
          <a:blip r:embed="rId23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6961505"/>
            <a:ext cx="1905" cy="149225"/>
          </a:xfrm>
          <a:prstGeom prst="rect">
            <a:avLst/>
          </a:prstGeom>
        </p:spPr>
      </p:pic>
      <p:pic>
        <p:nvPicPr>
          <p:cNvPr id="2377" name="Image"/>
          <p:cNvPicPr>
            <a:picLocks noChangeAspect="1"/>
          </p:cNvPicPr>
          <p:nvPr/>
        </p:nvPicPr>
        <p:blipFill>
          <a:blip r:embed="rId23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696150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698893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78" name="Image"/>
          <p:cNvPicPr>
            <a:picLocks noChangeAspect="1"/>
          </p:cNvPicPr>
          <p:nvPr/>
        </p:nvPicPr>
        <p:blipFill>
          <a:blip r:embed="rId23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6961505"/>
            <a:ext cx="1905" cy="149225"/>
          </a:xfrm>
          <a:prstGeom prst="rect">
            <a:avLst/>
          </a:prstGeom>
        </p:spPr>
      </p:pic>
      <p:pic>
        <p:nvPicPr>
          <p:cNvPr id="2379" name="Image"/>
          <p:cNvPicPr>
            <a:picLocks noChangeAspect="1"/>
          </p:cNvPicPr>
          <p:nvPr/>
        </p:nvPicPr>
        <p:blipFill>
          <a:blip r:embed="rId23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6961505"/>
            <a:ext cx="1905" cy="149225"/>
          </a:xfrm>
          <a:prstGeom prst="rect">
            <a:avLst/>
          </a:prstGeom>
        </p:spPr>
      </p:pic>
      <p:pic>
        <p:nvPicPr>
          <p:cNvPr id="2380" name="Image"/>
          <p:cNvPicPr>
            <a:picLocks noChangeAspect="1"/>
          </p:cNvPicPr>
          <p:nvPr/>
        </p:nvPicPr>
        <p:blipFill>
          <a:blip r:embed="rId23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696150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698893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81" name="Image"/>
          <p:cNvPicPr>
            <a:picLocks noChangeAspect="1"/>
          </p:cNvPicPr>
          <p:nvPr/>
        </p:nvPicPr>
        <p:blipFill>
          <a:blip r:embed="rId23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110730"/>
            <a:ext cx="1333499" cy="151130"/>
          </a:xfrm>
          <a:prstGeom prst="rect">
            <a:avLst/>
          </a:prstGeom>
        </p:spPr>
      </p:pic>
      <p:pic>
        <p:nvPicPr>
          <p:cNvPr id="2382" name="Image"/>
          <p:cNvPicPr>
            <a:picLocks noChangeAspect="1"/>
          </p:cNvPicPr>
          <p:nvPr/>
        </p:nvPicPr>
        <p:blipFill>
          <a:blip r:embed="rId23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110730"/>
            <a:ext cx="1333499" cy="151130"/>
          </a:xfrm>
          <a:prstGeom prst="rect">
            <a:avLst/>
          </a:prstGeom>
        </p:spPr>
      </p:pic>
      <p:pic>
        <p:nvPicPr>
          <p:cNvPr id="2383" name="Image"/>
          <p:cNvPicPr>
            <a:picLocks noChangeAspect="1"/>
          </p:cNvPicPr>
          <p:nvPr/>
        </p:nvPicPr>
        <p:blipFill>
          <a:blip r:embed="rId23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110730"/>
            <a:ext cx="1905" cy="151130"/>
          </a:xfrm>
          <a:prstGeom prst="rect">
            <a:avLst/>
          </a:prstGeom>
        </p:spPr>
      </p:pic>
      <p:pic>
        <p:nvPicPr>
          <p:cNvPr id="2384" name="Image"/>
          <p:cNvPicPr>
            <a:picLocks noChangeAspect="1"/>
          </p:cNvPicPr>
          <p:nvPr/>
        </p:nvPicPr>
        <p:blipFill>
          <a:blip r:embed="rId23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110730"/>
            <a:ext cx="1333499" cy="1905"/>
          </a:xfrm>
          <a:prstGeom prst="rect">
            <a:avLst/>
          </a:prstGeom>
        </p:spPr>
      </p:pic>
      <p:pic>
        <p:nvPicPr>
          <p:cNvPr id="2385" name="Image"/>
          <p:cNvPicPr>
            <a:picLocks noChangeAspect="1"/>
          </p:cNvPicPr>
          <p:nvPr/>
        </p:nvPicPr>
        <p:blipFill>
          <a:blip r:embed="rId23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259955"/>
            <a:ext cx="1333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7139432"/>
            <a:ext cx="62802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 debiti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86" name="Image"/>
          <p:cNvPicPr>
            <a:picLocks noChangeAspect="1"/>
          </p:cNvPicPr>
          <p:nvPr/>
        </p:nvPicPr>
        <p:blipFill>
          <a:blip r:embed="rId23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110730"/>
            <a:ext cx="1905" cy="151130"/>
          </a:xfrm>
          <a:prstGeom prst="rect">
            <a:avLst/>
          </a:prstGeom>
        </p:spPr>
      </p:pic>
      <p:pic>
        <p:nvPicPr>
          <p:cNvPr id="2387" name="Image"/>
          <p:cNvPicPr>
            <a:picLocks noChangeAspect="1"/>
          </p:cNvPicPr>
          <p:nvPr/>
        </p:nvPicPr>
        <p:blipFill>
          <a:blip r:embed="rId23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110730"/>
            <a:ext cx="889000" cy="1905"/>
          </a:xfrm>
          <a:prstGeom prst="rect">
            <a:avLst/>
          </a:prstGeom>
        </p:spPr>
      </p:pic>
      <p:pic>
        <p:nvPicPr>
          <p:cNvPr id="2388" name="Image"/>
          <p:cNvPicPr>
            <a:picLocks noChangeAspect="1"/>
          </p:cNvPicPr>
          <p:nvPr/>
        </p:nvPicPr>
        <p:blipFill>
          <a:blip r:embed="rId23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056129" y="725995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8580" y="7139432"/>
            <a:ext cx="33939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98.437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89" name="Image"/>
          <p:cNvPicPr>
            <a:picLocks noChangeAspect="1"/>
          </p:cNvPicPr>
          <p:nvPr/>
        </p:nvPicPr>
        <p:blipFill>
          <a:blip r:embed="rId23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110730"/>
            <a:ext cx="1904" cy="151130"/>
          </a:xfrm>
          <a:prstGeom prst="rect">
            <a:avLst/>
          </a:prstGeom>
        </p:spPr>
      </p:pic>
      <p:pic>
        <p:nvPicPr>
          <p:cNvPr id="2390" name="Image"/>
          <p:cNvPicPr>
            <a:picLocks noChangeAspect="1"/>
          </p:cNvPicPr>
          <p:nvPr/>
        </p:nvPicPr>
        <p:blipFill>
          <a:blip r:embed="rId23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110730"/>
            <a:ext cx="762000" cy="1905"/>
          </a:xfrm>
          <a:prstGeom prst="rect">
            <a:avLst/>
          </a:prstGeom>
        </p:spPr>
      </p:pic>
      <p:pic>
        <p:nvPicPr>
          <p:cNvPr id="2391" name="Image"/>
          <p:cNvPicPr>
            <a:picLocks noChangeAspect="1"/>
          </p:cNvPicPr>
          <p:nvPr/>
        </p:nvPicPr>
        <p:blipFill>
          <a:blip r:embed="rId23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945130" y="725995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60420" y="7139432"/>
            <a:ext cx="350398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(6.693)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92" name="Image"/>
          <p:cNvPicPr>
            <a:picLocks noChangeAspect="1"/>
          </p:cNvPicPr>
          <p:nvPr/>
        </p:nvPicPr>
        <p:blipFill>
          <a:blip r:embed="rId23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110730"/>
            <a:ext cx="1904" cy="151130"/>
          </a:xfrm>
          <a:prstGeom prst="rect">
            <a:avLst/>
          </a:prstGeom>
        </p:spPr>
      </p:pic>
      <p:pic>
        <p:nvPicPr>
          <p:cNvPr id="2393" name="Image"/>
          <p:cNvPicPr>
            <a:picLocks noChangeAspect="1"/>
          </p:cNvPicPr>
          <p:nvPr/>
        </p:nvPicPr>
        <p:blipFill>
          <a:blip r:embed="rId23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110730"/>
            <a:ext cx="889000" cy="1905"/>
          </a:xfrm>
          <a:prstGeom prst="rect">
            <a:avLst/>
          </a:prstGeom>
        </p:spPr>
      </p:pic>
      <p:pic>
        <p:nvPicPr>
          <p:cNvPr id="2394" name="Image"/>
          <p:cNvPicPr>
            <a:picLocks noChangeAspect="1"/>
          </p:cNvPicPr>
          <p:nvPr/>
        </p:nvPicPr>
        <p:blipFill>
          <a:blip r:embed="rId23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707130" y="7259955"/>
            <a:ext cx="889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259580" y="713943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91.744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95" name="Image"/>
          <p:cNvPicPr>
            <a:picLocks noChangeAspect="1"/>
          </p:cNvPicPr>
          <p:nvPr/>
        </p:nvPicPr>
        <p:blipFill>
          <a:blip r:embed="rId23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110730"/>
            <a:ext cx="1905" cy="151130"/>
          </a:xfrm>
          <a:prstGeom prst="rect">
            <a:avLst/>
          </a:prstGeom>
        </p:spPr>
      </p:pic>
      <p:pic>
        <p:nvPicPr>
          <p:cNvPr id="2396" name="Image"/>
          <p:cNvPicPr>
            <a:picLocks noChangeAspect="1"/>
          </p:cNvPicPr>
          <p:nvPr/>
        </p:nvPicPr>
        <p:blipFill>
          <a:blip r:embed="rId23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110730"/>
            <a:ext cx="762000" cy="1905"/>
          </a:xfrm>
          <a:prstGeom prst="rect">
            <a:avLst/>
          </a:prstGeom>
        </p:spPr>
      </p:pic>
      <p:pic>
        <p:nvPicPr>
          <p:cNvPr id="2397" name="Image"/>
          <p:cNvPicPr>
            <a:picLocks noChangeAspect="1"/>
          </p:cNvPicPr>
          <p:nvPr/>
        </p:nvPicPr>
        <p:blipFill>
          <a:blip r:embed="rId23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6130" y="725995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021580" y="7139432"/>
            <a:ext cx="339395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91.744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398" name="Image"/>
          <p:cNvPicPr>
            <a:picLocks noChangeAspect="1"/>
          </p:cNvPicPr>
          <p:nvPr/>
        </p:nvPicPr>
        <p:blipFill>
          <a:blip r:embed="rId23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110730"/>
            <a:ext cx="1905" cy="151130"/>
          </a:xfrm>
          <a:prstGeom prst="rect">
            <a:avLst/>
          </a:prstGeom>
        </p:spPr>
      </p:pic>
      <p:pic>
        <p:nvPicPr>
          <p:cNvPr id="2399" name="Image"/>
          <p:cNvPicPr>
            <a:picLocks noChangeAspect="1"/>
          </p:cNvPicPr>
          <p:nvPr/>
        </p:nvPicPr>
        <p:blipFill>
          <a:blip r:embed="rId23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110730"/>
            <a:ext cx="762000" cy="1905"/>
          </a:xfrm>
          <a:prstGeom prst="rect">
            <a:avLst/>
          </a:prstGeom>
        </p:spPr>
      </p:pic>
      <p:pic>
        <p:nvPicPr>
          <p:cNvPr id="2400" name="Image"/>
          <p:cNvPicPr>
            <a:picLocks noChangeAspect="1"/>
          </p:cNvPicPr>
          <p:nvPr/>
        </p:nvPicPr>
        <p:blipFill>
          <a:blip r:embed="rId24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358130" y="7259955"/>
            <a:ext cx="762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38215" y="713943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01" name="Image"/>
          <p:cNvPicPr>
            <a:picLocks noChangeAspect="1"/>
          </p:cNvPicPr>
          <p:nvPr/>
        </p:nvPicPr>
        <p:blipFill>
          <a:blip r:embed="rId24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110730"/>
            <a:ext cx="1905" cy="151130"/>
          </a:xfrm>
          <a:prstGeom prst="rect">
            <a:avLst/>
          </a:prstGeom>
        </p:spPr>
      </p:pic>
      <p:pic>
        <p:nvPicPr>
          <p:cNvPr id="2402" name="Image"/>
          <p:cNvPicPr>
            <a:picLocks noChangeAspect="1"/>
          </p:cNvPicPr>
          <p:nvPr/>
        </p:nvPicPr>
        <p:blipFill>
          <a:blip r:embed="rId24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070725" y="7110730"/>
            <a:ext cx="1905" cy="151130"/>
          </a:xfrm>
          <a:prstGeom prst="rect">
            <a:avLst/>
          </a:prstGeom>
        </p:spPr>
      </p:pic>
      <p:pic>
        <p:nvPicPr>
          <p:cNvPr id="2403" name="Image"/>
          <p:cNvPicPr>
            <a:picLocks noChangeAspect="1"/>
          </p:cNvPicPr>
          <p:nvPr/>
        </p:nvPicPr>
        <p:blipFill>
          <a:blip r:embed="rId24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110730"/>
            <a:ext cx="952500" cy="1905"/>
          </a:xfrm>
          <a:prstGeom prst="rect">
            <a:avLst/>
          </a:prstGeom>
        </p:spPr>
      </p:pic>
      <p:pic>
        <p:nvPicPr>
          <p:cNvPr id="2404" name="Image"/>
          <p:cNvPicPr>
            <a:picLocks noChangeAspect="1"/>
          </p:cNvPicPr>
          <p:nvPr/>
        </p:nvPicPr>
        <p:blipFill>
          <a:blip r:embed="rId24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20130" y="725995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990715" y="7139432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533576"/>
            <a:ext cx="2692060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Debiti - Ripartizione per area geografica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781163"/>
            <a:ext cx="5933312" cy="17007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Si segnala, ai sensi dell'art. 2427, comma 1 numero 6 del codice civile</a:t>
            </a:r>
            <a:r>
              <a:rPr sz="1170" spc="10" dirty="0">
                <a:latin typeface="Arial"/>
                <a:cs typeface="Arial"/>
              </a:rPr>
              <a:t>, </a:t>
            </a:r>
            <a:r>
              <a:rPr sz="970" spc="10" dirty="0">
                <a:latin typeface="Arial"/>
                <a:cs typeface="Arial"/>
              </a:rPr>
              <a:t>che i debiti sono prevalentemente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067040"/>
            <a:ext cx="14358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circoscritti all'area locale.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75612"/>
            <a:ext cx="5722769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Debiti di durata superiore ai cinque anni e dei debiti assistiti da garanzie reali su beni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827072"/>
            <a:ext cx="475161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sociali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072880"/>
            <a:ext cx="600528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Ai sensi dell'art. 2427, comma 1 numero 6 del codice civile si informa che tutti i debiti hanno durata residua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315390"/>
            <a:ext cx="4486830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inferiore ai cinque anni e non sono state rilasciate garanzie reali sui beni sociali.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64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Pag.22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32663"/>
            <a:ext cx="2051959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RATEI E RISCONTI PASSIVI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97585"/>
            <a:ext cx="614476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 ratei e risconti passivi sono iscritti nelle passività per complessivi € 153.476 (€ 159.916 nel precedente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214755"/>
            <a:ext cx="614870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esercizio). I risconti passivi sono relativi principalmente all'accordo di mantenimento a vita del Sig. Benetti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431925"/>
            <a:ext cx="61473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Massimo a fronte della cessione dell'immobile di via Facchini a Recoaro Terme. I ricavi già maturati dal 2010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649095"/>
            <a:ext cx="614540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al 2019 ammontano a € 55.050. Nei prossimi 5 anni matureranno ricavi per € 29.137 per poi residuare €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66265"/>
            <a:ext cx="614819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108.120. Sono stati calcolati inoltre risconti passivi sugli incassi anticipati dei contributi in conto impianti,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83435"/>
            <a:ext cx="34767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ricevuti in anni precedenti, rispetto alla maturazione dei ricavi.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300605"/>
            <a:ext cx="421462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La composizione ed i movimenti delle singole voci sono così rappresentati: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405" name="Image"/>
          <p:cNvPicPr>
            <a:picLocks noChangeAspect="1"/>
          </p:cNvPicPr>
          <p:nvPr/>
        </p:nvPicPr>
        <p:blipFill>
          <a:blip r:embed="rId24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30525"/>
            <a:ext cx="1651000" cy="149225"/>
          </a:xfrm>
          <a:prstGeom prst="rect">
            <a:avLst/>
          </a:prstGeom>
        </p:spPr>
      </p:pic>
      <p:pic>
        <p:nvPicPr>
          <p:cNvPr id="2406" name="Image"/>
          <p:cNvPicPr>
            <a:picLocks noChangeAspect="1"/>
          </p:cNvPicPr>
          <p:nvPr/>
        </p:nvPicPr>
        <p:blipFill>
          <a:blip r:embed="rId24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30525"/>
            <a:ext cx="1651000" cy="149225"/>
          </a:xfrm>
          <a:prstGeom prst="rect">
            <a:avLst/>
          </a:prstGeom>
        </p:spPr>
      </p:pic>
      <p:pic>
        <p:nvPicPr>
          <p:cNvPr id="2407" name="Image"/>
          <p:cNvPicPr>
            <a:picLocks noChangeAspect="1"/>
          </p:cNvPicPr>
          <p:nvPr/>
        </p:nvPicPr>
        <p:blipFill>
          <a:blip r:embed="rId24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30525"/>
            <a:ext cx="1905" cy="149225"/>
          </a:xfrm>
          <a:prstGeom prst="rect">
            <a:avLst/>
          </a:prstGeom>
        </p:spPr>
      </p:pic>
      <p:pic>
        <p:nvPicPr>
          <p:cNvPr id="2408" name="Image"/>
          <p:cNvPicPr>
            <a:picLocks noChangeAspect="1"/>
          </p:cNvPicPr>
          <p:nvPr/>
        </p:nvPicPr>
        <p:blipFill>
          <a:blip r:embed="rId24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930525"/>
            <a:ext cx="1651000" cy="1905"/>
          </a:xfrm>
          <a:prstGeom prst="rect">
            <a:avLst/>
          </a:prstGeom>
        </p:spPr>
      </p:pic>
      <p:pic>
        <p:nvPicPr>
          <p:cNvPr id="2409" name="Image"/>
          <p:cNvPicPr>
            <a:picLocks noChangeAspect="1"/>
          </p:cNvPicPr>
          <p:nvPr/>
        </p:nvPicPr>
        <p:blipFill>
          <a:blip r:embed="rId24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930525"/>
            <a:ext cx="1270000" cy="149225"/>
          </a:xfrm>
          <a:prstGeom prst="rect">
            <a:avLst/>
          </a:prstGeom>
        </p:spPr>
      </p:pic>
      <p:pic>
        <p:nvPicPr>
          <p:cNvPr id="2410" name="Image"/>
          <p:cNvPicPr>
            <a:picLocks noChangeAspect="1"/>
          </p:cNvPicPr>
          <p:nvPr/>
        </p:nvPicPr>
        <p:blipFill>
          <a:blip r:embed="rId24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930525"/>
            <a:ext cx="1270000" cy="149225"/>
          </a:xfrm>
          <a:prstGeom prst="rect">
            <a:avLst/>
          </a:prstGeom>
        </p:spPr>
      </p:pic>
      <p:pic>
        <p:nvPicPr>
          <p:cNvPr id="2411" name="Image"/>
          <p:cNvPicPr>
            <a:picLocks noChangeAspect="1"/>
          </p:cNvPicPr>
          <p:nvPr/>
        </p:nvPicPr>
        <p:blipFill>
          <a:blip r:embed="rId24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930525"/>
            <a:ext cx="1904" cy="149225"/>
          </a:xfrm>
          <a:prstGeom prst="rect">
            <a:avLst/>
          </a:prstGeom>
        </p:spPr>
      </p:pic>
      <p:pic>
        <p:nvPicPr>
          <p:cNvPr id="2412" name="Image"/>
          <p:cNvPicPr>
            <a:picLocks noChangeAspect="1"/>
          </p:cNvPicPr>
          <p:nvPr/>
        </p:nvPicPr>
        <p:blipFill>
          <a:blip r:embed="rId24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293052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400935" y="2957957"/>
            <a:ext cx="121941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inizio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13" name="Image"/>
          <p:cNvPicPr>
            <a:picLocks noChangeAspect="1"/>
          </p:cNvPicPr>
          <p:nvPr/>
        </p:nvPicPr>
        <p:blipFill>
          <a:blip r:embed="rId24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930525"/>
            <a:ext cx="1270000" cy="149225"/>
          </a:xfrm>
          <a:prstGeom prst="rect">
            <a:avLst/>
          </a:prstGeom>
        </p:spPr>
      </p:pic>
      <p:pic>
        <p:nvPicPr>
          <p:cNvPr id="2414" name="Image"/>
          <p:cNvPicPr>
            <a:picLocks noChangeAspect="1"/>
          </p:cNvPicPr>
          <p:nvPr/>
        </p:nvPicPr>
        <p:blipFill>
          <a:blip r:embed="rId24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930525"/>
            <a:ext cx="1270000" cy="149225"/>
          </a:xfrm>
          <a:prstGeom prst="rect">
            <a:avLst/>
          </a:prstGeom>
        </p:spPr>
      </p:pic>
      <p:pic>
        <p:nvPicPr>
          <p:cNvPr id="2415" name="Image"/>
          <p:cNvPicPr>
            <a:picLocks noChangeAspect="1"/>
          </p:cNvPicPr>
          <p:nvPr/>
        </p:nvPicPr>
        <p:blipFill>
          <a:blip r:embed="rId24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930525"/>
            <a:ext cx="1904" cy="149225"/>
          </a:xfrm>
          <a:prstGeom prst="rect">
            <a:avLst/>
          </a:prstGeom>
        </p:spPr>
      </p:pic>
      <p:pic>
        <p:nvPicPr>
          <p:cNvPr id="2416" name="Image"/>
          <p:cNvPicPr>
            <a:picLocks noChangeAspect="1"/>
          </p:cNvPicPr>
          <p:nvPr/>
        </p:nvPicPr>
        <p:blipFill>
          <a:blip r:embed="rId24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293052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677284" y="2957957"/>
            <a:ext cx="120734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Variazione nell'esercizio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17" name="Image"/>
          <p:cNvPicPr>
            <a:picLocks noChangeAspect="1"/>
          </p:cNvPicPr>
          <p:nvPr/>
        </p:nvPicPr>
        <p:blipFill>
          <a:blip r:embed="rId24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930525"/>
            <a:ext cx="1270000" cy="149225"/>
          </a:xfrm>
          <a:prstGeom prst="rect">
            <a:avLst/>
          </a:prstGeom>
        </p:spPr>
      </p:pic>
      <p:pic>
        <p:nvPicPr>
          <p:cNvPr id="2418" name="Image"/>
          <p:cNvPicPr>
            <a:picLocks noChangeAspect="1"/>
          </p:cNvPicPr>
          <p:nvPr/>
        </p:nvPicPr>
        <p:blipFill>
          <a:blip r:embed="rId24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930525"/>
            <a:ext cx="1270000" cy="149225"/>
          </a:xfrm>
          <a:prstGeom prst="rect">
            <a:avLst/>
          </a:prstGeom>
        </p:spPr>
      </p:pic>
      <p:pic>
        <p:nvPicPr>
          <p:cNvPr id="2419" name="Image"/>
          <p:cNvPicPr>
            <a:picLocks noChangeAspect="1"/>
          </p:cNvPicPr>
          <p:nvPr/>
        </p:nvPicPr>
        <p:blipFill>
          <a:blip r:embed="rId24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930525"/>
            <a:ext cx="1905" cy="149225"/>
          </a:xfrm>
          <a:prstGeom prst="rect">
            <a:avLst/>
          </a:prstGeom>
        </p:spPr>
      </p:pic>
      <p:pic>
        <p:nvPicPr>
          <p:cNvPr id="2420" name="Image"/>
          <p:cNvPicPr>
            <a:picLocks noChangeAspect="1"/>
          </p:cNvPicPr>
          <p:nvPr/>
        </p:nvPicPr>
        <p:blipFill>
          <a:blip r:embed="rId24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2930525"/>
            <a:ext cx="1905" cy="149225"/>
          </a:xfrm>
          <a:prstGeom prst="rect">
            <a:avLst/>
          </a:prstGeom>
        </p:spPr>
      </p:pic>
      <p:pic>
        <p:nvPicPr>
          <p:cNvPr id="2421" name="Image"/>
          <p:cNvPicPr>
            <a:picLocks noChangeAspect="1"/>
          </p:cNvPicPr>
          <p:nvPr/>
        </p:nvPicPr>
        <p:blipFill>
          <a:blip r:embed="rId24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293052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82210" y="2957957"/>
            <a:ext cx="1137503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Valore di fine esercizio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22" name="Image"/>
          <p:cNvPicPr>
            <a:picLocks noChangeAspect="1"/>
          </p:cNvPicPr>
          <p:nvPr/>
        </p:nvPicPr>
        <p:blipFill>
          <a:blip r:embed="rId24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079750"/>
            <a:ext cx="1651000" cy="151130"/>
          </a:xfrm>
          <a:prstGeom prst="rect">
            <a:avLst/>
          </a:prstGeom>
        </p:spPr>
      </p:pic>
      <p:pic>
        <p:nvPicPr>
          <p:cNvPr id="2423" name="Image"/>
          <p:cNvPicPr>
            <a:picLocks noChangeAspect="1"/>
          </p:cNvPicPr>
          <p:nvPr/>
        </p:nvPicPr>
        <p:blipFill>
          <a:blip r:embed="rId24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079750"/>
            <a:ext cx="1651000" cy="151130"/>
          </a:xfrm>
          <a:prstGeom prst="rect">
            <a:avLst/>
          </a:prstGeom>
        </p:spPr>
      </p:pic>
      <p:pic>
        <p:nvPicPr>
          <p:cNvPr id="2424" name="Image"/>
          <p:cNvPicPr>
            <a:picLocks noChangeAspect="1"/>
          </p:cNvPicPr>
          <p:nvPr/>
        </p:nvPicPr>
        <p:blipFill>
          <a:blip r:embed="rId24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079750"/>
            <a:ext cx="1905" cy="151130"/>
          </a:xfrm>
          <a:prstGeom prst="rect">
            <a:avLst/>
          </a:prstGeom>
        </p:spPr>
      </p:pic>
      <p:pic>
        <p:nvPicPr>
          <p:cNvPr id="2425" name="Image"/>
          <p:cNvPicPr>
            <a:picLocks noChangeAspect="1"/>
          </p:cNvPicPr>
          <p:nvPr/>
        </p:nvPicPr>
        <p:blipFill>
          <a:blip r:embed="rId24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079750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108452"/>
            <a:ext cx="65090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Ratei passivi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26" name="Image"/>
          <p:cNvPicPr>
            <a:picLocks noChangeAspect="1"/>
          </p:cNvPicPr>
          <p:nvPr/>
        </p:nvPicPr>
        <p:blipFill>
          <a:blip r:embed="rId24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3079750"/>
            <a:ext cx="1904" cy="151130"/>
          </a:xfrm>
          <a:prstGeom prst="rect">
            <a:avLst/>
          </a:prstGeom>
        </p:spPr>
      </p:pic>
      <p:pic>
        <p:nvPicPr>
          <p:cNvPr id="2427" name="Image"/>
          <p:cNvPicPr>
            <a:picLocks noChangeAspect="1"/>
          </p:cNvPicPr>
          <p:nvPr/>
        </p:nvPicPr>
        <p:blipFill>
          <a:blip r:embed="rId24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307975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561715" y="3108452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28" name="Image"/>
          <p:cNvPicPr>
            <a:picLocks noChangeAspect="1"/>
          </p:cNvPicPr>
          <p:nvPr/>
        </p:nvPicPr>
        <p:blipFill>
          <a:blip r:embed="rId24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3079750"/>
            <a:ext cx="1904" cy="151130"/>
          </a:xfrm>
          <a:prstGeom prst="rect">
            <a:avLst/>
          </a:prstGeom>
        </p:spPr>
      </p:pic>
      <p:pic>
        <p:nvPicPr>
          <p:cNvPr id="2429" name="Image"/>
          <p:cNvPicPr>
            <a:picLocks noChangeAspect="1"/>
          </p:cNvPicPr>
          <p:nvPr/>
        </p:nvPicPr>
        <p:blipFill>
          <a:blip r:embed="rId24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307975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775200" y="3108452"/>
            <a:ext cx="14125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30" name="Image"/>
          <p:cNvPicPr>
            <a:picLocks noChangeAspect="1"/>
          </p:cNvPicPr>
          <p:nvPr/>
        </p:nvPicPr>
        <p:blipFill>
          <a:blip r:embed="rId24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3079750"/>
            <a:ext cx="1905" cy="151130"/>
          </a:xfrm>
          <a:prstGeom prst="rect">
            <a:avLst/>
          </a:prstGeom>
        </p:spPr>
      </p:pic>
      <p:pic>
        <p:nvPicPr>
          <p:cNvPr id="2431" name="Image"/>
          <p:cNvPicPr>
            <a:picLocks noChangeAspect="1"/>
          </p:cNvPicPr>
          <p:nvPr/>
        </p:nvPicPr>
        <p:blipFill>
          <a:blip r:embed="rId24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3079750"/>
            <a:ext cx="1905" cy="151130"/>
          </a:xfrm>
          <a:prstGeom prst="rect">
            <a:avLst/>
          </a:prstGeom>
        </p:spPr>
      </p:pic>
      <p:pic>
        <p:nvPicPr>
          <p:cNvPr id="2432" name="Image"/>
          <p:cNvPicPr>
            <a:picLocks noChangeAspect="1"/>
          </p:cNvPicPr>
          <p:nvPr/>
        </p:nvPicPr>
        <p:blipFill>
          <a:blip r:embed="rId24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3079750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45200" y="3108452"/>
            <a:ext cx="14125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99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33" name="Image"/>
          <p:cNvPicPr>
            <a:picLocks noChangeAspect="1"/>
          </p:cNvPicPr>
          <p:nvPr/>
        </p:nvPicPr>
        <p:blipFill>
          <a:blip r:embed="rId24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30880"/>
            <a:ext cx="1651000" cy="149225"/>
          </a:xfrm>
          <a:prstGeom prst="rect">
            <a:avLst/>
          </a:prstGeom>
        </p:spPr>
      </p:pic>
      <p:pic>
        <p:nvPicPr>
          <p:cNvPr id="2434" name="Image"/>
          <p:cNvPicPr>
            <a:picLocks noChangeAspect="1"/>
          </p:cNvPicPr>
          <p:nvPr/>
        </p:nvPicPr>
        <p:blipFill>
          <a:blip r:embed="rId24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30880"/>
            <a:ext cx="1651000" cy="149225"/>
          </a:xfrm>
          <a:prstGeom prst="rect">
            <a:avLst/>
          </a:prstGeom>
        </p:spPr>
      </p:pic>
      <p:pic>
        <p:nvPicPr>
          <p:cNvPr id="2435" name="Image"/>
          <p:cNvPicPr>
            <a:picLocks noChangeAspect="1"/>
          </p:cNvPicPr>
          <p:nvPr/>
        </p:nvPicPr>
        <p:blipFill>
          <a:blip r:embed="rId24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30880"/>
            <a:ext cx="1905" cy="149225"/>
          </a:xfrm>
          <a:prstGeom prst="rect">
            <a:avLst/>
          </a:prstGeom>
        </p:spPr>
      </p:pic>
      <p:pic>
        <p:nvPicPr>
          <p:cNvPr id="2436" name="Image"/>
          <p:cNvPicPr>
            <a:picLocks noChangeAspect="1"/>
          </p:cNvPicPr>
          <p:nvPr/>
        </p:nvPicPr>
        <p:blipFill>
          <a:blip r:embed="rId24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230879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257042"/>
            <a:ext cx="80456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Risconti passivi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37" name="Image"/>
          <p:cNvPicPr>
            <a:picLocks noChangeAspect="1"/>
          </p:cNvPicPr>
          <p:nvPr/>
        </p:nvPicPr>
        <p:blipFill>
          <a:blip r:embed="rId24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3230880"/>
            <a:ext cx="1904" cy="149225"/>
          </a:xfrm>
          <a:prstGeom prst="rect">
            <a:avLst/>
          </a:prstGeom>
        </p:spPr>
      </p:pic>
      <p:pic>
        <p:nvPicPr>
          <p:cNvPr id="2438" name="Image"/>
          <p:cNvPicPr>
            <a:picLocks noChangeAspect="1"/>
          </p:cNvPicPr>
          <p:nvPr/>
        </p:nvPicPr>
        <p:blipFill>
          <a:blip r:embed="rId24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323087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51200" y="3257042"/>
            <a:ext cx="39590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159.916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39" name="Image"/>
          <p:cNvPicPr>
            <a:picLocks noChangeAspect="1"/>
          </p:cNvPicPr>
          <p:nvPr/>
        </p:nvPicPr>
        <p:blipFill>
          <a:blip r:embed="rId24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3230880"/>
            <a:ext cx="1904" cy="149225"/>
          </a:xfrm>
          <a:prstGeom prst="rect">
            <a:avLst/>
          </a:prstGeom>
        </p:spPr>
      </p:pic>
      <p:pic>
        <p:nvPicPr>
          <p:cNvPr id="2440" name="Image"/>
          <p:cNvPicPr>
            <a:picLocks noChangeAspect="1"/>
          </p:cNvPicPr>
          <p:nvPr/>
        </p:nvPicPr>
        <p:blipFill>
          <a:blip r:embed="rId24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323087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566920" y="3257042"/>
            <a:ext cx="35039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(6.539)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41" name="Image"/>
          <p:cNvPicPr>
            <a:picLocks noChangeAspect="1"/>
          </p:cNvPicPr>
          <p:nvPr/>
        </p:nvPicPr>
        <p:blipFill>
          <a:blip r:embed="rId24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3230880"/>
            <a:ext cx="1905" cy="149225"/>
          </a:xfrm>
          <a:prstGeom prst="rect">
            <a:avLst/>
          </a:prstGeom>
        </p:spPr>
      </p:pic>
      <p:pic>
        <p:nvPicPr>
          <p:cNvPr id="2442" name="Image"/>
          <p:cNvPicPr>
            <a:picLocks noChangeAspect="1"/>
          </p:cNvPicPr>
          <p:nvPr/>
        </p:nvPicPr>
        <p:blipFill>
          <a:blip r:embed="rId24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3230880"/>
            <a:ext cx="1905" cy="149225"/>
          </a:xfrm>
          <a:prstGeom prst="rect">
            <a:avLst/>
          </a:prstGeom>
        </p:spPr>
      </p:pic>
      <p:pic>
        <p:nvPicPr>
          <p:cNvPr id="2443" name="Image"/>
          <p:cNvPicPr>
            <a:picLocks noChangeAspect="1"/>
          </p:cNvPicPr>
          <p:nvPr/>
        </p:nvPicPr>
        <p:blipFill>
          <a:blip r:embed="rId24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3230879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91200" y="3257042"/>
            <a:ext cx="39590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153.377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44" name="Image"/>
          <p:cNvPicPr>
            <a:picLocks noChangeAspect="1"/>
          </p:cNvPicPr>
          <p:nvPr/>
        </p:nvPicPr>
        <p:blipFill>
          <a:blip r:embed="rId24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80105"/>
            <a:ext cx="1651000" cy="149225"/>
          </a:xfrm>
          <a:prstGeom prst="rect">
            <a:avLst/>
          </a:prstGeom>
        </p:spPr>
      </p:pic>
      <p:pic>
        <p:nvPicPr>
          <p:cNvPr id="2445" name="Image"/>
          <p:cNvPicPr>
            <a:picLocks noChangeAspect="1"/>
          </p:cNvPicPr>
          <p:nvPr/>
        </p:nvPicPr>
        <p:blipFill>
          <a:blip r:embed="rId24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80105"/>
            <a:ext cx="1651000" cy="149225"/>
          </a:xfrm>
          <a:prstGeom prst="rect">
            <a:avLst/>
          </a:prstGeom>
        </p:spPr>
      </p:pic>
      <p:pic>
        <p:nvPicPr>
          <p:cNvPr id="2446" name="Image"/>
          <p:cNvPicPr>
            <a:picLocks noChangeAspect="1"/>
          </p:cNvPicPr>
          <p:nvPr/>
        </p:nvPicPr>
        <p:blipFill>
          <a:blip r:embed="rId24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80105"/>
            <a:ext cx="1905" cy="149225"/>
          </a:xfrm>
          <a:prstGeom prst="rect">
            <a:avLst/>
          </a:prstGeom>
        </p:spPr>
      </p:pic>
      <p:pic>
        <p:nvPicPr>
          <p:cNvPr id="2447" name="Image"/>
          <p:cNvPicPr>
            <a:picLocks noChangeAspect="1"/>
          </p:cNvPicPr>
          <p:nvPr/>
        </p:nvPicPr>
        <p:blipFill>
          <a:blip r:embed="rId24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380104"/>
            <a:ext cx="1651000" cy="1905"/>
          </a:xfrm>
          <a:prstGeom prst="rect">
            <a:avLst/>
          </a:prstGeom>
        </p:spPr>
      </p:pic>
      <p:pic>
        <p:nvPicPr>
          <p:cNvPr id="2448" name="Image"/>
          <p:cNvPicPr>
            <a:picLocks noChangeAspect="1"/>
          </p:cNvPicPr>
          <p:nvPr/>
        </p:nvPicPr>
        <p:blipFill>
          <a:blip r:embed="rId24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27425"/>
            <a:ext cx="1651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407537"/>
            <a:ext cx="142819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Totale ratei e risconti passivi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449" name="Image"/>
          <p:cNvPicPr>
            <a:picLocks noChangeAspect="1"/>
          </p:cNvPicPr>
          <p:nvPr/>
        </p:nvPicPr>
        <p:blipFill>
          <a:blip r:embed="rId24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3380105"/>
            <a:ext cx="1904" cy="149225"/>
          </a:xfrm>
          <a:prstGeom prst="rect">
            <a:avLst/>
          </a:prstGeom>
        </p:spPr>
      </p:pic>
      <p:pic>
        <p:nvPicPr>
          <p:cNvPr id="2450" name="Image"/>
          <p:cNvPicPr>
            <a:picLocks noChangeAspect="1"/>
          </p:cNvPicPr>
          <p:nvPr/>
        </p:nvPicPr>
        <p:blipFill>
          <a:blip r:embed="rId24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3380104"/>
            <a:ext cx="1270000" cy="1905"/>
          </a:xfrm>
          <a:prstGeom prst="rect">
            <a:avLst/>
          </a:prstGeom>
        </p:spPr>
      </p:pic>
      <p:pic>
        <p:nvPicPr>
          <p:cNvPr id="2451" name="Image"/>
          <p:cNvPicPr>
            <a:picLocks noChangeAspect="1"/>
          </p:cNvPicPr>
          <p:nvPr/>
        </p:nvPicPr>
        <p:blipFill>
          <a:blip r:embed="rId24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373630" y="352742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251200" y="3407537"/>
            <a:ext cx="39590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159.916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52" name="Image"/>
          <p:cNvPicPr>
            <a:picLocks noChangeAspect="1"/>
          </p:cNvPicPr>
          <p:nvPr/>
        </p:nvPicPr>
        <p:blipFill>
          <a:blip r:embed="rId24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3380105"/>
            <a:ext cx="1904" cy="149225"/>
          </a:xfrm>
          <a:prstGeom prst="rect">
            <a:avLst/>
          </a:prstGeom>
        </p:spPr>
      </p:pic>
      <p:pic>
        <p:nvPicPr>
          <p:cNvPr id="2453" name="Image"/>
          <p:cNvPicPr>
            <a:picLocks noChangeAspect="1"/>
          </p:cNvPicPr>
          <p:nvPr/>
        </p:nvPicPr>
        <p:blipFill>
          <a:blip r:embed="rId24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3380104"/>
            <a:ext cx="1270000" cy="1905"/>
          </a:xfrm>
          <a:prstGeom prst="rect">
            <a:avLst/>
          </a:prstGeom>
        </p:spPr>
      </p:pic>
      <p:pic>
        <p:nvPicPr>
          <p:cNvPr id="2454" name="Image"/>
          <p:cNvPicPr>
            <a:picLocks noChangeAspect="1"/>
          </p:cNvPicPr>
          <p:nvPr/>
        </p:nvPicPr>
        <p:blipFill>
          <a:blip r:embed="rId24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643630" y="352742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566920" y="3407537"/>
            <a:ext cx="350398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(6.440)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55" name="Image"/>
          <p:cNvPicPr>
            <a:picLocks noChangeAspect="1"/>
          </p:cNvPicPr>
          <p:nvPr/>
        </p:nvPicPr>
        <p:blipFill>
          <a:blip r:embed="rId24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3380105"/>
            <a:ext cx="1905" cy="149225"/>
          </a:xfrm>
          <a:prstGeom prst="rect">
            <a:avLst/>
          </a:prstGeom>
        </p:spPr>
      </p:pic>
      <p:pic>
        <p:nvPicPr>
          <p:cNvPr id="2456" name="Image"/>
          <p:cNvPicPr>
            <a:picLocks noChangeAspect="1"/>
          </p:cNvPicPr>
          <p:nvPr/>
        </p:nvPicPr>
        <p:blipFill>
          <a:blip r:embed="rId24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81725" y="3380105"/>
            <a:ext cx="1905" cy="149225"/>
          </a:xfrm>
          <a:prstGeom prst="rect">
            <a:avLst/>
          </a:prstGeom>
        </p:spPr>
      </p:pic>
      <p:pic>
        <p:nvPicPr>
          <p:cNvPr id="2457" name="Image"/>
          <p:cNvPicPr>
            <a:picLocks noChangeAspect="1"/>
          </p:cNvPicPr>
          <p:nvPr/>
        </p:nvPicPr>
        <p:blipFill>
          <a:blip r:embed="rId24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3380104"/>
            <a:ext cx="1270000" cy="1905"/>
          </a:xfrm>
          <a:prstGeom prst="rect">
            <a:avLst/>
          </a:prstGeom>
        </p:spPr>
      </p:pic>
      <p:pic>
        <p:nvPicPr>
          <p:cNvPr id="2458" name="Image"/>
          <p:cNvPicPr>
            <a:picLocks noChangeAspect="1"/>
          </p:cNvPicPr>
          <p:nvPr/>
        </p:nvPicPr>
        <p:blipFill>
          <a:blip r:embed="rId24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3527425"/>
            <a:ext cx="12700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91200" y="3407537"/>
            <a:ext cx="39590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153.476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2254885" y="3809238"/>
            <a:ext cx="3094634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INFORMAZIONI SUL CONTO ECONOMICO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331271"/>
            <a:ext cx="3185384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RICAVI DI ENTITA' O INCIDENZA ECCEZIONALI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575175"/>
            <a:ext cx="587311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In relazione a quanto disposto dall'art. 2427, comma 1 numero 13 del codice civile, si segnala che non vi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792345"/>
            <a:ext cx="594740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sono ricavi di entità o incidenza eccezionali.Tuttavia si ritiene opportuno indicare i ricavi conseguiti dai vari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009515"/>
            <a:ext cx="27512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settori di attività nell'anno 2019 e nell'anno 2018.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5226685"/>
            <a:ext cx="4424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Settore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2784475" y="5226685"/>
            <a:ext cx="69392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Ricavi 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670934" y="5226685"/>
            <a:ext cx="69392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Ricavi 2018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5443855"/>
            <a:ext cx="80060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Centro diurno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169285" y="5443855"/>
            <a:ext cx="4913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433.048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036059" y="5443855"/>
            <a:ext cx="4913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425.076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5661025"/>
            <a:ext cx="47802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Sartoria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239770" y="566102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20.859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106545" y="566102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29.210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5878195"/>
            <a:ext cx="55105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Calzolaio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309620" y="5878195"/>
            <a:ext cx="35102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2.275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176395" y="5878195"/>
            <a:ext cx="35102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4.086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6095365"/>
            <a:ext cx="127495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Gruppo appartamento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239770" y="609536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78.217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106545" y="609536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89.653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6312535"/>
            <a:ext cx="73723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Centro estivi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309620" y="6312535"/>
            <a:ext cx="35102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9.424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106545" y="631253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10.301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6529705"/>
            <a:ext cx="9866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Attività didattiche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176395" y="6529705"/>
            <a:ext cx="35102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5.752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6746875"/>
            <a:ext cx="56197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Settore B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239770" y="674687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26.699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106545" y="674687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38.318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6964045"/>
            <a:ext cx="88950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Attività agricola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309620" y="6964045"/>
            <a:ext cx="35102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7.805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106545" y="696404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13.023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7181215"/>
            <a:ext cx="127304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Progetto sperimentale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239770" y="718121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18.139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106545" y="718121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18.525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7398385"/>
            <a:ext cx="29514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Altre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239770" y="7398385"/>
            <a:ext cx="4215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10.359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176395" y="7398385"/>
            <a:ext cx="35102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9.228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45490" y="7832725"/>
            <a:ext cx="38785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Totale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159760" y="7832725"/>
            <a:ext cx="4913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606.825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026534" y="7832725"/>
            <a:ext cx="4913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643.172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37512"/>
            <a:ext cx="3142217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COSTI DI ENTITA' O INCIDENZA ECCEZIONALI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783320"/>
            <a:ext cx="587311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In relazione a quanto disposto dall'art. 2427, comma 1 numero 13 del codice civile, si segnala che non vi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000490"/>
            <a:ext cx="24436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sono costi di entità o incidenza eccezionali.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86202"/>
            <a:ext cx="5188500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IMPOSTE SUL REDDITO D'ESERCIZIO, CORRENTI, DIFFERITE E ANTICIPATE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732010"/>
            <a:ext cx="32011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La composizione delle singole voci è così rappresentata: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bject 67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Pag.23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pic>
        <p:nvPicPr>
          <p:cNvPr id="2459" name="Image"/>
          <p:cNvPicPr>
            <a:picLocks noChangeAspect="1"/>
          </p:cNvPicPr>
          <p:nvPr/>
        </p:nvPicPr>
        <p:blipFill>
          <a:blip r:embed="rId24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8680"/>
            <a:ext cx="1079499" cy="271145"/>
          </a:xfrm>
          <a:prstGeom prst="rect">
            <a:avLst/>
          </a:prstGeom>
        </p:spPr>
      </p:pic>
      <p:pic>
        <p:nvPicPr>
          <p:cNvPr id="2460" name="Image"/>
          <p:cNvPicPr>
            <a:picLocks noChangeAspect="1"/>
          </p:cNvPicPr>
          <p:nvPr/>
        </p:nvPicPr>
        <p:blipFill>
          <a:blip r:embed="rId24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8680"/>
            <a:ext cx="1079499" cy="271145"/>
          </a:xfrm>
          <a:prstGeom prst="rect">
            <a:avLst/>
          </a:prstGeom>
        </p:spPr>
      </p:pic>
      <p:pic>
        <p:nvPicPr>
          <p:cNvPr id="2461" name="Image"/>
          <p:cNvPicPr>
            <a:picLocks noChangeAspect="1"/>
          </p:cNvPicPr>
          <p:nvPr/>
        </p:nvPicPr>
        <p:blipFill>
          <a:blip r:embed="rId24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8680"/>
            <a:ext cx="1905" cy="271145"/>
          </a:xfrm>
          <a:prstGeom prst="rect">
            <a:avLst/>
          </a:prstGeom>
        </p:spPr>
      </p:pic>
      <p:pic>
        <p:nvPicPr>
          <p:cNvPr id="2462" name="Image"/>
          <p:cNvPicPr>
            <a:picLocks noChangeAspect="1"/>
          </p:cNvPicPr>
          <p:nvPr/>
        </p:nvPicPr>
        <p:blipFill>
          <a:blip r:embed="rId24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868679"/>
            <a:ext cx="1079499" cy="1906"/>
          </a:xfrm>
          <a:prstGeom prst="rect">
            <a:avLst/>
          </a:prstGeom>
        </p:spPr>
      </p:pic>
      <p:pic>
        <p:nvPicPr>
          <p:cNvPr id="2463" name="Image"/>
          <p:cNvPicPr>
            <a:picLocks noChangeAspect="1"/>
          </p:cNvPicPr>
          <p:nvPr/>
        </p:nvPicPr>
        <p:blipFill>
          <a:blip r:embed="rId24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68680"/>
            <a:ext cx="1079500" cy="271145"/>
          </a:xfrm>
          <a:prstGeom prst="rect">
            <a:avLst/>
          </a:prstGeom>
        </p:spPr>
      </p:pic>
      <p:pic>
        <p:nvPicPr>
          <p:cNvPr id="2464" name="Image"/>
          <p:cNvPicPr>
            <a:picLocks noChangeAspect="1"/>
          </p:cNvPicPr>
          <p:nvPr/>
        </p:nvPicPr>
        <p:blipFill>
          <a:blip r:embed="rId24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68680"/>
            <a:ext cx="1079500" cy="271145"/>
          </a:xfrm>
          <a:prstGeom prst="rect">
            <a:avLst/>
          </a:prstGeom>
        </p:spPr>
      </p:pic>
      <p:pic>
        <p:nvPicPr>
          <p:cNvPr id="2465" name="Image"/>
          <p:cNvPicPr>
            <a:picLocks noChangeAspect="1"/>
          </p:cNvPicPr>
          <p:nvPr/>
        </p:nvPicPr>
        <p:blipFill>
          <a:blip r:embed="rId24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68680"/>
            <a:ext cx="1905" cy="271145"/>
          </a:xfrm>
          <a:prstGeom prst="rect">
            <a:avLst/>
          </a:prstGeom>
        </p:spPr>
      </p:pic>
      <p:pic>
        <p:nvPicPr>
          <p:cNvPr id="2466" name="Image"/>
          <p:cNvPicPr>
            <a:picLocks noChangeAspect="1"/>
          </p:cNvPicPr>
          <p:nvPr/>
        </p:nvPicPr>
        <p:blipFill>
          <a:blip r:embed="rId24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868679"/>
            <a:ext cx="1079500" cy="1906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930400" y="955802"/>
            <a:ext cx="82741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Imposte correnti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467" name="Image"/>
          <p:cNvPicPr>
            <a:picLocks noChangeAspect="1"/>
          </p:cNvPicPr>
          <p:nvPr/>
        </p:nvPicPr>
        <p:blipFill>
          <a:blip r:embed="rId24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868680"/>
            <a:ext cx="1079500" cy="123190"/>
          </a:xfrm>
          <a:prstGeom prst="rect">
            <a:avLst/>
          </a:prstGeom>
        </p:spPr>
      </p:pic>
      <p:pic>
        <p:nvPicPr>
          <p:cNvPr id="2468" name="Image"/>
          <p:cNvPicPr>
            <a:picLocks noChangeAspect="1"/>
          </p:cNvPicPr>
          <p:nvPr/>
        </p:nvPicPr>
        <p:blipFill>
          <a:blip r:embed="rId24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868680"/>
            <a:ext cx="1079500" cy="123190"/>
          </a:xfrm>
          <a:prstGeom prst="rect">
            <a:avLst/>
          </a:prstGeom>
        </p:spPr>
      </p:pic>
      <p:pic>
        <p:nvPicPr>
          <p:cNvPr id="2469" name="Image"/>
          <p:cNvPicPr>
            <a:picLocks noChangeAspect="1"/>
          </p:cNvPicPr>
          <p:nvPr/>
        </p:nvPicPr>
        <p:blipFill>
          <a:blip r:embed="rId24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868680"/>
            <a:ext cx="1904" cy="123190"/>
          </a:xfrm>
          <a:prstGeom prst="rect">
            <a:avLst/>
          </a:prstGeom>
        </p:spPr>
      </p:pic>
      <p:pic>
        <p:nvPicPr>
          <p:cNvPr id="2470" name="Image"/>
          <p:cNvPicPr>
            <a:picLocks noChangeAspect="1"/>
          </p:cNvPicPr>
          <p:nvPr/>
        </p:nvPicPr>
        <p:blipFill>
          <a:blip r:embed="rId24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868679"/>
            <a:ext cx="1079500" cy="1906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978785" y="875792"/>
            <a:ext cx="89124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Imposte relative 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71" name="Image"/>
          <p:cNvPicPr>
            <a:picLocks noChangeAspect="1"/>
          </p:cNvPicPr>
          <p:nvPr/>
        </p:nvPicPr>
        <p:blipFill>
          <a:blip r:embed="rId24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991870"/>
            <a:ext cx="1079500" cy="147955"/>
          </a:xfrm>
          <a:prstGeom prst="rect">
            <a:avLst/>
          </a:prstGeom>
        </p:spPr>
      </p:pic>
      <p:pic>
        <p:nvPicPr>
          <p:cNvPr id="2472" name="Image"/>
          <p:cNvPicPr>
            <a:picLocks noChangeAspect="1"/>
          </p:cNvPicPr>
          <p:nvPr/>
        </p:nvPicPr>
        <p:blipFill>
          <a:blip r:embed="rId24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991870"/>
            <a:ext cx="1079500" cy="147955"/>
          </a:xfrm>
          <a:prstGeom prst="rect">
            <a:avLst/>
          </a:prstGeom>
        </p:spPr>
      </p:pic>
      <p:pic>
        <p:nvPicPr>
          <p:cNvPr id="2473" name="Image"/>
          <p:cNvPicPr>
            <a:picLocks noChangeAspect="1"/>
          </p:cNvPicPr>
          <p:nvPr/>
        </p:nvPicPr>
        <p:blipFill>
          <a:blip r:embed="rId24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991870"/>
            <a:ext cx="1904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950210" y="1016762"/>
            <a:ext cx="94682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esercizi precedenti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74" name="Image"/>
          <p:cNvPicPr>
            <a:picLocks noChangeAspect="1"/>
          </p:cNvPicPr>
          <p:nvPr/>
        </p:nvPicPr>
        <p:blipFill>
          <a:blip r:embed="rId24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961130" y="868680"/>
            <a:ext cx="952500" cy="271145"/>
          </a:xfrm>
          <a:prstGeom prst="rect">
            <a:avLst/>
          </a:prstGeom>
        </p:spPr>
      </p:pic>
      <p:pic>
        <p:nvPicPr>
          <p:cNvPr id="2475" name="Image"/>
          <p:cNvPicPr>
            <a:picLocks noChangeAspect="1"/>
          </p:cNvPicPr>
          <p:nvPr/>
        </p:nvPicPr>
        <p:blipFill>
          <a:blip r:embed="rId24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961130" y="868680"/>
            <a:ext cx="952500" cy="271145"/>
          </a:xfrm>
          <a:prstGeom prst="rect">
            <a:avLst/>
          </a:prstGeom>
        </p:spPr>
      </p:pic>
      <p:pic>
        <p:nvPicPr>
          <p:cNvPr id="2476" name="Image"/>
          <p:cNvPicPr>
            <a:picLocks noChangeAspect="1"/>
          </p:cNvPicPr>
          <p:nvPr/>
        </p:nvPicPr>
        <p:blipFill>
          <a:blip r:embed="rId24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961130" y="868680"/>
            <a:ext cx="1904" cy="271145"/>
          </a:xfrm>
          <a:prstGeom prst="rect">
            <a:avLst/>
          </a:prstGeom>
        </p:spPr>
      </p:pic>
      <p:pic>
        <p:nvPicPr>
          <p:cNvPr id="2477" name="Image"/>
          <p:cNvPicPr>
            <a:picLocks noChangeAspect="1"/>
          </p:cNvPicPr>
          <p:nvPr/>
        </p:nvPicPr>
        <p:blipFill>
          <a:blip r:embed="rId24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961130" y="868679"/>
            <a:ext cx="952500" cy="1906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028440" y="955802"/>
            <a:ext cx="82265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Imposte differite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478" name="Image"/>
          <p:cNvPicPr>
            <a:picLocks noChangeAspect="1"/>
          </p:cNvPicPr>
          <p:nvPr/>
        </p:nvPicPr>
        <p:blipFill>
          <a:blip r:embed="rId24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868680"/>
            <a:ext cx="952500" cy="271145"/>
          </a:xfrm>
          <a:prstGeom prst="rect">
            <a:avLst/>
          </a:prstGeom>
        </p:spPr>
      </p:pic>
      <p:pic>
        <p:nvPicPr>
          <p:cNvPr id="2479" name="Image"/>
          <p:cNvPicPr>
            <a:picLocks noChangeAspect="1"/>
          </p:cNvPicPr>
          <p:nvPr/>
        </p:nvPicPr>
        <p:blipFill>
          <a:blip r:embed="rId24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868680"/>
            <a:ext cx="952500" cy="271145"/>
          </a:xfrm>
          <a:prstGeom prst="rect">
            <a:avLst/>
          </a:prstGeom>
        </p:spPr>
      </p:pic>
      <p:pic>
        <p:nvPicPr>
          <p:cNvPr id="2480" name="Image"/>
          <p:cNvPicPr>
            <a:picLocks noChangeAspect="1"/>
          </p:cNvPicPr>
          <p:nvPr/>
        </p:nvPicPr>
        <p:blipFill>
          <a:blip r:embed="rId24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868680"/>
            <a:ext cx="1905" cy="271145"/>
          </a:xfrm>
          <a:prstGeom prst="rect">
            <a:avLst/>
          </a:prstGeom>
        </p:spPr>
      </p:pic>
      <p:pic>
        <p:nvPicPr>
          <p:cNvPr id="2481" name="Image"/>
          <p:cNvPicPr>
            <a:picLocks noChangeAspect="1"/>
          </p:cNvPicPr>
          <p:nvPr/>
        </p:nvPicPr>
        <p:blipFill>
          <a:blip r:embed="rId24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868679"/>
            <a:ext cx="952500" cy="1906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930140" y="955802"/>
            <a:ext cx="924256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Imposte anticipate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482" name="Image"/>
          <p:cNvPicPr>
            <a:picLocks noChangeAspect="1"/>
          </p:cNvPicPr>
          <p:nvPr/>
        </p:nvPicPr>
        <p:blipFill>
          <a:blip r:embed="rId24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868680"/>
            <a:ext cx="952500" cy="123190"/>
          </a:xfrm>
          <a:prstGeom prst="rect">
            <a:avLst/>
          </a:prstGeom>
        </p:spPr>
      </p:pic>
      <p:pic>
        <p:nvPicPr>
          <p:cNvPr id="2483" name="Image"/>
          <p:cNvPicPr>
            <a:picLocks noChangeAspect="1"/>
          </p:cNvPicPr>
          <p:nvPr/>
        </p:nvPicPr>
        <p:blipFill>
          <a:blip r:embed="rId24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868680"/>
            <a:ext cx="952500" cy="123190"/>
          </a:xfrm>
          <a:prstGeom prst="rect">
            <a:avLst/>
          </a:prstGeom>
        </p:spPr>
      </p:pic>
      <p:pic>
        <p:nvPicPr>
          <p:cNvPr id="2484" name="Image"/>
          <p:cNvPicPr>
            <a:picLocks noChangeAspect="1"/>
          </p:cNvPicPr>
          <p:nvPr/>
        </p:nvPicPr>
        <p:blipFill>
          <a:blip r:embed="rId24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868680"/>
            <a:ext cx="1905" cy="123190"/>
          </a:xfrm>
          <a:prstGeom prst="rect">
            <a:avLst/>
          </a:prstGeom>
        </p:spPr>
      </p:pic>
      <p:pic>
        <p:nvPicPr>
          <p:cNvPr id="2485" name="Image"/>
          <p:cNvPicPr>
            <a:picLocks noChangeAspect="1"/>
          </p:cNvPicPr>
          <p:nvPr/>
        </p:nvPicPr>
        <p:blipFill>
          <a:blip r:embed="rId24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16725" y="868680"/>
            <a:ext cx="1905" cy="123190"/>
          </a:xfrm>
          <a:prstGeom prst="rect">
            <a:avLst/>
          </a:prstGeom>
        </p:spPr>
      </p:pic>
      <p:pic>
        <p:nvPicPr>
          <p:cNvPr id="2486" name="Image"/>
          <p:cNvPicPr>
            <a:picLocks noChangeAspect="1"/>
          </p:cNvPicPr>
          <p:nvPr/>
        </p:nvPicPr>
        <p:blipFill>
          <a:blip r:embed="rId24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868679"/>
            <a:ext cx="952500" cy="1906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945505" y="875792"/>
            <a:ext cx="799987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Proventi (Oneri)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87" name="Image"/>
          <p:cNvPicPr>
            <a:picLocks noChangeAspect="1"/>
          </p:cNvPicPr>
          <p:nvPr/>
        </p:nvPicPr>
        <p:blipFill>
          <a:blip r:embed="rId24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991870"/>
            <a:ext cx="952500" cy="147955"/>
          </a:xfrm>
          <a:prstGeom prst="rect">
            <a:avLst/>
          </a:prstGeom>
        </p:spPr>
      </p:pic>
      <p:pic>
        <p:nvPicPr>
          <p:cNvPr id="2488" name="Image"/>
          <p:cNvPicPr>
            <a:picLocks noChangeAspect="1"/>
          </p:cNvPicPr>
          <p:nvPr/>
        </p:nvPicPr>
        <p:blipFill>
          <a:blip r:embed="rId24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991870"/>
            <a:ext cx="952500" cy="147955"/>
          </a:xfrm>
          <a:prstGeom prst="rect">
            <a:avLst/>
          </a:prstGeom>
        </p:spPr>
      </p:pic>
      <p:pic>
        <p:nvPicPr>
          <p:cNvPr id="2489" name="Image"/>
          <p:cNvPicPr>
            <a:picLocks noChangeAspect="1"/>
          </p:cNvPicPr>
          <p:nvPr/>
        </p:nvPicPr>
        <p:blipFill>
          <a:blip r:embed="rId24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991870"/>
            <a:ext cx="1905" cy="147955"/>
          </a:xfrm>
          <a:prstGeom prst="rect">
            <a:avLst/>
          </a:prstGeom>
        </p:spPr>
      </p:pic>
      <p:pic>
        <p:nvPicPr>
          <p:cNvPr id="2490" name="Image"/>
          <p:cNvPicPr>
            <a:picLocks noChangeAspect="1"/>
          </p:cNvPicPr>
          <p:nvPr/>
        </p:nvPicPr>
        <p:blipFill>
          <a:blip r:embed="rId24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16725" y="991870"/>
            <a:ext cx="1905" cy="14795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045200" y="1016762"/>
            <a:ext cx="59975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trasparenza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91" name="Image"/>
          <p:cNvPicPr>
            <a:picLocks noChangeAspect="1"/>
          </p:cNvPicPr>
          <p:nvPr/>
        </p:nvPicPr>
        <p:blipFill>
          <a:blip r:embed="rId24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139825"/>
            <a:ext cx="1079499" cy="149225"/>
          </a:xfrm>
          <a:prstGeom prst="rect">
            <a:avLst/>
          </a:prstGeom>
        </p:spPr>
      </p:pic>
      <p:pic>
        <p:nvPicPr>
          <p:cNvPr id="2492" name="Image"/>
          <p:cNvPicPr>
            <a:picLocks noChangeAspect="1"/>
          </p:cNvPicPr>
          <p:nvPr/>
        </p:nvPicPr>
        <p:blipFill>
          <a:blip r:embed="rId24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139825"/>
            <a:ext cx="1079499" cy="149225"/>
          </a:xfrm>
          <a:prstGeom prst="rect">
            <a:avLst/>
          </a:prstGeom>
        </p:spPr>
      </p:pic>
      <p:pic>
        <p:nvPicPr>
          <p:cNvPr id="2493" name="Image"/>
          <p:cNvPicPr>
            <a:picLocks noChangeAspect="1"/>
          </p:cNvPicPr>
          <p:nvPr/>
        </p:nvPicPr>
        <p:blipFill>
          <a:blip r:embed="rId24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139825"/>
            <a:ext cx="1905" cy="149225"/>
          </a:xfrm>
          <a:prstGeom prst="rect">
            <a:avLst/>
          </a:prstGeom>
        </p:spPr>
      </p:pic>
      <p:pic>
        <p:nvPicPr>
          <p:cNvPr id="2494" name="Image"/>
          <p:cNvPicPr>
            <a:picLocks noChangeAspect="1"/>
          </p:cNvPicPr>
          <p:nvPr/>
        </p:nvPicPr>
        <p:blipFill>
          <a:blip r:embed="rId24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13982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167257"/>
            <a:ext cx="266832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IRAP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95" name="Image"/>
          <p:cNvPicPr>
            <a:picLocks noChangeAspect="1"/>
          </p:cNvPicPr>
          <p:nvPr/>
        </p:nvPicPr>
        <p:blipFill>
          <a:blip r:embed="rId24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139825"/>
            <a:ext cx="1905" cy="149225"/>
          </a:xfrm>
          <a:prstGeom prst="rect">
            <a:avLst/>
          </a:prstGeom>
        </p:spPr>
      </p:pic>
      <p:pic>
        <p:nvPicPr>
          <p:cNvPr id="2496" name="Image"/>
          <p:cNvPicPr>
            <a:picLocks noChangeAspect="1"/>
          </p:cNvPicPr>
          <p:nvPr/>
        </p:nvPicPr>
        <p:blipFill>
          <a:blip r:embed="rId24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13982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1595" y="1167257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1.431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97" name="Image"/>
          <p:cNvPicPr>
            <a:picLocks noChangeAspect="1"/>
          </p:cNvPicPr>
          <p:nvPr/>
        </p:nvPicPr>
        <p:blipFill>
          <a:blip r:embed="rId24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1139825"/>
            <a:ext cx="1904" cy="149225"/>
          </a:xfrm>
          <a:prstGeom prst="rect">
            <a:avLst/>
          </a:prstGeom>
        </p:spPr>
      </p:pic>
      <p:pic>
        <p:nvPicPr>
          <p:cNvPr id="2498" name="Image"/>
          <p:cNvPicPr>
            <a:picLocks noChangeAspect="1"/>
          </p:cNvPicPr>
          <p:nvPr/>
        </p:nvPicPr>
        <p:blipFill>
          <a:blip r:embed="rId24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113982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79215" y="116725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499" name="Image"/>
          <p:cNvPicPr>
            <a:picLocks noChangeAspect="1"/>
          </p:cNvPicPr>
          <p:nvPr/>
        </p:nvPicPr>
        <p:blipFill>
          <a:blip r:embed="rId24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961130" y="1139825"/>
            <a:ext cx="1904" cy="149225"/>
          </a:xfrm>
          <a:prstGeom prst="rect">
            <a:avLst/>
          </a:prstGeom>
        </p:spPr>
      </p:pic>
      <p:pic>
        <p:nvPicPr>
          <p:cNvPr id="2500" name="Image"/>
          <p:cNvPicPr>
            <a:picLocks noChangeAspect="1"/>
          </p:cNvPicPr>
          <p:nvPr/>
        </p:nvPicPr>
        <p:blipFill>
          <a:blip r:embed="rId25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961130" y="113982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831715" y="116725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01" name="Image"/>
          <p:cNvPicPr>
            <a:picLocks noChangeAspect="1"/>
          </p:cNvPicPr>
          <p:nvPr/>
        </p:nvPicPr>
        <p:blipFill>
          <a:blip r:embed="rId25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1139825"/>
            <a:ext cx="1905" cy="149225"/>
          </a:xfrm>
          <a:prstGeom prst="rect">
            <a:avLst/>
          </a:prstGeom>
        </p:spPr>
      </p:pic>
      <p:pic>
        <p:nvPicPr>
          <p:cNvPr id="2502" name="Image"/>
          <p:cNvPicPr>
            <a:picLocks noChangeAspect="1"/>
          </p:cNvPicPr>
          <p:nvPr/>
        </p:nvPicPr>
        <p:blipFill>
          <a:blip r:embed="rId25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113982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84215" y="116725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03" name="Image"/>
          <p:cNvPicPr>
            <a:picLocks noChangeAspect="1"/>
          </p:cNvPicPr>
          <p:nvPr/>
        </p:nvPicPr>
        <p:blipFill>
          <a:blip r:embed="rId25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1139825"/>
            <a:ext cx="952500" cy="149225"/>
          </a:xfrm>
          <a:prstGeom prst="rect">
            <a:avLst/>
          </a:prstGeom>
        </p:spPr>
      </p:pic>
      <p:pic>
        <p:nvPicPr>
          <p:cNvPr id="2504" name="Image"/>
          <p:cNvPicPr>
            <a:picLocks noChangeAspect="1"/>
          </p:cNvPicPr>
          <p:nvPr/>
        </p:nvPicPr>
        <p:blipFill>
          <a:blip r:embed="rId25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1139825"/>
            <a:ext cx="952500" cy="149225"/>
          </a:xfrm>
          <a:prstGeom prst="rect">
            <a:avLst/>
          </a:prstGeom>
        </p:spPr>
      </p:pic>
      <p:pic>
        <p:nvPicPr>
          <p:cNvPr id="2505" name="Image"/>
          <p:cNvPicPr>
            <a:picLocks noChangeAspect="1"/>
          </p:cNvPicPr>
          <p:nvPr/>
        </p:nvPicPr>
        <p:blipFill>
          <a:blip r:embed="rId25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1139825"/>
            <a:ext cx="1905" cy="149225"/>
          </a:xfrm>
          <a:prstGeom prst="rect">
            <a:avLst/>
          </a:prstGeom>
        </p:spPr>
      </p:pic>
      <p:pic>
        <p:nvPicPr>
          <p:cNvPr id="2506" name="Image"/>
          <p:cNvPicPr>
            <a:picLocks noChangeAspect="1"/>
          </p:cNvPicPr>
          <p:nvPr/>
        </p:nvPicPr>
        <p:blipFill>
          <a:blip r:embed="rId25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16725" y="1139825"/>
            <a:ext cx="1905" cy="149225"/>
          </a:xfrm>
          <a:prstGeom prst="rect">
            <a:avLst/>
          </a:prstGeom>
        </p:spPr>
      </p:pic>
      <p:pic>
        <p:nvPicPr>
          <p:cNvPr id="2507" name="Image"/>
          <p:cNvPicPr>
            <a:picLocks noChangeAspect="1"/>
          </p:cNvPicPr>
          <p:nvPr/>
        </p:nvPicPr>
        <p:blipFill>
          <a:blip r:embed="rId25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1139825"/>
            <a:ext cx="952500" cy="1905"/>
          </a:xfrm>
          <a:prstGeom prst="rect">
            <a:avLst/>
          </a:prstGeom>
        </p:spPr>
      </p:pic>
      <p:pic>
        <p:nvPicPr>
          <p:cNvPr id="2508" name="Image"/>
          <p:cNvPicPr>
            <a:picLocks noChangeAspect="1"/>
          </p:cNvPicPr>
          <p:nvPr/>
        </p:nvPicPr>
        <p:blipFill>
          <a:blip r:embed="rId25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89050"/>
            <a:ext cx="1079499" cy="151130"/>
          </a:xfrm>
          <a:prstGeom prst="rect">
            <a:avLst/>
          </a:prstGeom>
        </p:spPr>
      </p:pic>
      <p:pic>
        <p:nvPicPr>
          <p:cNvPr id="2509" name="Image"/>
          <p:cNvPicPr>
            <a:picLocks noChangeAspect="1"/>
          </p:cNvPicPr>
          <p:nvPr/>
        </p:nvPicPr>
        <p:blipFill>
          <a:blip r:embed="rId25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89050"/>
            <a:ext cx="1079499" cy="151130"/>
          </a:xfrm>
          <a:prstGeom prst="rect">
            <a:avLst/>
          </a:prstGeom>
        </p:spPr>
      </p:pic>
      <p:pic>
        <p:nvPicPr>
          <p:cNvPr id="2510" name="Image"/>
          <p:cNvPicPr>
            <a:picLocks noChangeAspect="1"/>
          </p:cNvPicPr>
          <p:nvPr/>
        </p:nvPicPr>
        <p:blipFill>
          <a:blip r:embed="rId25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89050"/>
            <a:ext cx="1905" cy="151130"/>
          </a:xfrm>
          <a:prstGeom prst="rect">
            <a:avLst/>
          </a:prstGeom>
        </p:spPr>
      </p:pic>
      <p:pic>
        <p:nvPicPr>
          <p:cNvPr id="2511" name="Image"/>
          <p:cNvPicPr>
            <a:picLocks noChangeAspect="1"/>
          </p:cNvPicPr>
          <p:nvPr/>
        </p:nvPicPr>
        <p:blipFill>
          <a:blip r:embed="rId25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289050"/>
            <a:ext cx="1079499" cy="1905"/>
          </a:xfrm>
          <a:prstGeom prst="rect">
            <a:avLst/>
          </a:prstGeom>
        </p:spPr>
      </p:pic>
      <p:pic>
        <p:nvPicPr>
          <p:cNvPr id="2512" name="Image"/>
          <p:cNvPicPr>
            <a:picLocks noChangeAspect="1"/>
          </p:cNvPicPr>
          <p:nvPr/>
        </p:nvPicPr>
        <p:blipFill>
          <a:blip r:embed="rId25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43827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1315847"/>
            <a:ext cx="32731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Totale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13" name="Image"/>
          <p:cNvPicPr>
            <a:picLocks noChangeAspect="1"/>
          </p:cNvPicPr>
          <p:nvPr/>
        </p:nvPicPr>
        <p:blipFill>
          <a:blip r:embed="rId25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289050"/>
            <a:ext cx="1905" cy="151130"/>
          </a:xfrm>
          <a:prstGeom prst="rect">
            <a:avLst/>
          </a:prstGeom>
        </p:spPr>
      </p:pic>
      <p:pic>
        <p:nvPicPr>
          <p:cNvPr id="2514" name="Image"/>
          <p:cNvPicPr>
            <a:picLocks noChangeAspect="1"/>
          </p:cNvPicPr>
          <p:nvPr/>
        </p:nvPicPr>
        <p:blipFill>
          <a:blip r:embed="rId25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289050"/>
            <a:ext cx="1079500" cy="1905"/>
          </a:xfrm>
          <a:prstGeom prst="rect">
            <a:avLst/>
          </a:prstGeom>
        </p:spPr>
      </p:pic>
      <p:pic>
        <p:nvPicPr>
          <p:cNvPr id="2515" name="Image"/>
          <p:cNvPicPr>
            <a:picLocks noChangeAspect="1"/>
          </p:cNvPicPr>
          <p:nvPr/>
        </p:nvPicPr>
        <p:blipFill>
          <a:blip r:embed="rId25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143827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1595" y="1315847"/>
            <a:ext cx="28287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1.431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16" name="Image"/>
          <p:cNvPicPr>
            <a:picLocks noChangeAspect="1"/>
          </p:cNvPicPr>
          <p:nvPr/>
        </p:nvPicPr>
        <p:blipFill>
          <a:blip r:embed="rId25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1289050"/>
            <a:ext cx="1904" cy="151130"/>
          </a:xfrm>
          <a:prstGeom prst="rect">
            <a:avLst/>
          </a:prstGeom>
        </p:spPr>
      </p:pic>
      <p:pic>
        <p:nvPicPr>
          <p:cNvPr id="2517" name="Image"/>
          <p:cNvPicPr>
            <a:picLocks noChangeAspect="1"/>
          </p:cNvPicPr>
          <p:nvPr/>
        </p:nvPicPr>
        <p:blipFill>
          <a:blip r:embed="rId25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1289050"/>
            <a:ext cx="1079500" cy="1905"/>
          </a:xfrm>
          <a:prstGeom prst="rect">
            <a:avLst/>
          </a:prstGeom>
        </p:spPr>
      </p:pic>
      <p:pic>
        <p:nvPicPr>
          <p:cNvPr id="2518" name="Image"/>
          <p:cNvPicPr>
            <a:picLocks noChangeAspect="1"/>
          </p:cNvPicPr>
          <p:nvPr/>
        </p:nvPicPr>
        <p:blipFill>
          <a:blip r:embed="rId25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81630" y="143827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79215" y="131584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19" name="Image"/>
          <p:cNvPicPr>
            <a:picLocks noChangeAspect="1"/>
          </p:cNvPicPr>
          <p:nvPr/>
        </p:nvPicPr>
        <p:blipFill>
          <a:blip r:embed="rId25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961130" y="1289050"/>
            <a:ext cx="1904" cy="151130"/>
          </a:xfrm>
          <a:prstGeom prst="rect">
            <a:avLst/>
          </a:prstGeom>
        </p:spPr>
      </p:pic>
      <p:pic>
        <p:nvPicPr>
          <p:cNvPr id="2520" name="Image"/>
          <p:cNvPicPr>
            <a:picLocks noChangeAspect="1"/>
          </p:cNvPicPr>
          <p:nvPr/>
        </p:nvPicPr>
        <p:blipFill>
          <a:blip r:embed="rId25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961130" y="1289050"/>
            <a:ext cx="952500" cy="1905"/>
          </a:xfrm>
          <a:prstGeom prst="rect">
            <a:avLst/>
          </a:prstGeom>
        </p:spPr>
      </p:pic>
      <p:pic>
        <p:nvPicPr>
          <p:cNvPr id="2521" name="Image"/>
          <p:cNvPicPr>
            <a:picLocks noChangeAspect="1"/>
          </p:cNvPicPr>
          <p:nvPr/>
        </p:nvPicPr>
        <p:blipFill>
          <a:blip r:embed="rId25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961130" y="143827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831715" y="131584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22" name="Image"/>
          <p:cNvPicPr>
            <a:picLocks noChangeAspect="1"/>
          </p:cNvPicPr>
          <p:nvPr/>
        </p:nvPicPr>
        <p:blipFill>
          <a:blip r:embed="rId25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1289050"/>
            <a:ext cx="1905" cy="151130"/>
          </a:xfrm>
          <a:prstGeom prst="rect">
            <a:avLst/>
          </a:prstGeom>
        </p:spPr>
      </p:pic>
      <p:pic>
        <p:nvPicPr>
          <p:cNvPr id="2523" name="Image"/>
          <p:cNvPicPr>
            <a:picLocks noChangeAspect="1"/>
          </p:cNvPicPr>
          <p:nvPr/>
        </p:nvPicPr>
        <p:blipFill>
          <a:blip r:embed="rId25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1289050"/>
            <a:ext cx="952500" cy="1905"/>
          </a:xfrm>
          <a:prstGeom prst="rect">
            <a:avLst/>
          </a:prstGeom>
        </p:spPr>
      </p:pic>
      <p:pic>
        <p:nvPicPr>
          <p:cNvPr id="2524" name="Image"/>
          <p:cNvPicPr>
            <a:picLocks noChangeAspect="1"/>
          </p:cNvPicPr>
          <p:nvPr/>
        </p:nvPicPr>
        <p:blipFill>
          <a:blip r:embed="rId25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913630" y="143827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784215" y="131584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25" name="Image"/>
          <p:cNvPicPr>
            <a:picLocks noChangeAspect="1"/>
          </p:cNvPicPr>
          <p:nvPr/>
        </p:nvPicPr>
        <p:blipFill>
          <a:blip r:embed="rId25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1289050"/>
            <a:ext cx="1905" cy="151130"/>
          </a:xfrm>
          <a:prstGeom prst="rect">
            <a:avLst/>
          </a:prstGeom>
        </p:spPr>
      </p:pic>
      <p:pic>
        <p:nvPicPr>
          <p:cNvPr id="2526" name="Image"/>
          <p:cNvPicPr>
            <a:picLocks noChangeAspect="1"/>
          </p:cNvPicPr>
          <p:nvPr/>
        </p:nvPicPr>
        <p:blipFill>
          <a:blip r:embed="rId25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16725" y="1289050"/>
            <a:ext cx="1905" cy="151130"/>
          </a:xfrm>
          <a:prstGeom prst="rect">
            <a:avLst/>
          </a:prstGeom>
        </p:spPr>
      </p:pic>
      <p:pic>
        <p:nvPicPr>
          <p:cNvPr id="2527" name="Image"/>
          <p:cNvPicPr>
            <a:picLocks noChangeAspect="1"/>
          </p:cNvPicPr>
          <p:nvPr/>
        </p:nvPicPr>
        <p:blipFill>
          <a:blip r:embed="rId25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1289050"/>
            <a:ext cx="952500" cy="1905"/>
          </a:xfrm>
          <a:prstGeom prst="rect">
            <a:avLst/>
          </a:prstGeom>
        </p:spPr>
      </p:pic>
      <p:pic>
        <p:nvPicPr>
          <p:cNvPr id="2528" name="Image"/>
          <p:cNvPicPr>
            <a:picLocks noChangeAspect="1"/>
          </p:cNvPicPr>
          <p:nvPr/>
        </p:nvPicPr>
        <p:blipFill>
          <a:blip r:embed="rId25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866130" y="1438275"/>
            <a:ext cx="952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6715" y="1315847"/>
            <a:ext cx="84734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660525"/>
            <a:ext cx="614476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b="1" i="1" spc="10" dirty="0">
                <a:latin typeface="Arial"/>
                <a:cs typeface="Arial"/>
              </a:rPr>
              <a:t>Composizione e movimenti intervenuti nelle passività per imposte differite e nelle attività per imposte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81505"/>
            <a:ext cx="6272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i="1" spc="10" dirty="0">
                <a:latin typeface="Arial"/>
                <a:cs typeface="Arial"/>
              </a:rPr>
              <a:t>anticipate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100580"/>
            <a:ext cx="29725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Non sono state rilevate imposte anticipate o differite.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2952115" y="2595753"/>
            <a:ext cx="1700174" cy="17007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spc="10" dirty="0">
                <a:solidFill>
                  <a:srgbClr val="000080"/>
                </a:solidFill>
                <a:latin typeface="Arial"/>
                <a:cs typeface="Arial"/>
              </a:rPr>
              <a:t>ALTRE INFORMAZIONI</a:t>
            </a:r>
            <a:endParaRPr sz="12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866326"/>
            <a:ext cx="1472842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Dati sull’occupazione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10230"/>
            <a:ext cx="614413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Vengono di seguito riportate le informazioni concernenti il personale, ai sensi dell'art. 2427, comma 1 numero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27400"/>
            <a:ext cx="112852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15 del codice civile: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529" name="Image"/>
          <p:cNvPicPr>
            <a:picLocks noChangeAspect="1"/>
          </p:cNvPicPr>
          <p:nvPr/>
        </p:nvPicPr>
        <p:blipFill>
          <a:blip r:embed="rId25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88079"/>
            <a:ext cx="1079499" cy="151130"/>
          </a:xfrm>
          <a:prstGeom prst="rect">
            <a:avLst/>
          </a:prstGeom>
        </p:spPr>
      </p:pic>
      <p:pic>
        <p:nvPicPr>
          <p:cNvPr id="2530" name="Image"/>
          <p:cNvPicPr>
            <a:picLocks noChangeAspect="1"/>
          </p:cNvPicPr>
          <p:nvPr/>
        </p:nvPicPr>
        <p:blipFill>
          <a:blip r:embed="rId25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88079"/>
            <a:ext cx="1079499" cy="151130"/>
          </a:xfrm>
          <a:prstGeom prst="rect">
            <a:avLst/>
          </a:prstGeom>
        </p:spPr>
      </p:pic>
      <p:pic>
        <p:nvPicPr>
          <p:cNvPr id="2531" name="Image"/>
          <p:cNvPicPr>
            <a:picLocks noChangeAspect="1"/>
          </p:cNvPicPr>
          <p:nvPr/>
        </p:nvPicPr>
        <p:blipFill>
          <a:blip r:embed="rId25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88079"/>
            <a:ext cx="1905" cy="151130"/>
          </a:xfrm>
          <a:prstGeom prst="rect">
            <a:avLst/>
          </a:prstGeom>
        </p:spPr>
      </p:pic>
      <p:pic>
        <p:nvPicPr>
          <p:cNvPr id="2532" name="Image"/>
          <p:cNvPicPr>
            <a:picLocks noChangeAspect="1"/>
          </p:cNvPicPr>
          <p:nvPr/>
        </p:nvPicPr>
        <p:blipFill>
          <a:blip r:embed="rId25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688079"/>
            <a:ext cx="1079499" cy="1905"/>
          </a:xfrm>
          <a:prstGeom prst="rect">
            <a:avLst/>
          </a:prstGeom>
        </p:spPr>
      </p:pic>
      <p:pic>
        <p:nvPicPr>
          <p:cNvPr id="2533" name="Image"/>
          <p:cNvPicPr>
            <a:picLocks noChangeAspect="1"/>
          </p:cNvPicPr>
          <p:nvPr/>
        </p:nvPicPr>
        <p:blipFill>
          <a:blip r:embed="rId25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688079"/>
            <a:ext cx="1079500" cy="151130"/>
          </a:xfrm>
          <a:prstGeom prst="rect">
            <a:avLst/>
          </a:prstGeom>
        </p:spPr>
      </p:pic>
      <p:pic>
        <p:nvPicPr>
          <p:cNvPr id="2534" name="Image"/>
          <p:cNvPicPr>
            <a:picLocks noChangeAspect="1"/>
          </p:cNvPicPr>
          <p:nvPr/>
        </p:nvPicPr>
        <p:blipFill>
          <a:blip r:embed="rId25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688079"/>
            <a:ext cx="1079500" cy="151130"/>
          </a:xfrm>
          <a:prstGeom prst="rect">
            <a:avLst/>
          </a:prstGeom>
        </p:spPr>
      </p:pic>
      <p:pic>
        <p:nvPicPr>
          <p:cNvPr id="2535" name="Image"/>
          <p:cNvPicPr>
            <a:picLocks noChangeAspect="1"/>
          </p:cNvPicPr>
          <p:nvPr/>
        </p:nvPicPr>
        <p:blipFill>
          <a:blip r:embed="rId25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688079"/>
            <a:ext cx="1905" cy="151130"/>
          </a:xfrm>
          <a:prstGeom prst="rect">
            <a:avLst/>
          </a:prstGeom>
        </p:spPr>
      </p:pic>
      <p:pic>
        <p:nvPicPr>
          <p:cNvPr id="2536" name="Image"/>
          <p:cNvPicPr>
            <a:picLocks noChangeAspect="1"/>
          </p:cNvPicPr>
          <p:nvPr/>
        </p:nvPicPr>
        <p:blipFill>
          <a:blip r:embed="rId25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79725" y="3688079"/>
            <a:ext cx="1905" cy="151130"/>
          </a:xfrm>
          <a:prstGeom prst="rect">
            <a:avLst/>
          </a:prstGeom>
        </p:spPr>
      </p:pic>
      <p:pic>
        <p:nvPicPr>
          <p:cNvPr id="2537" name="Image"/>
          <p:cNvPicPr>
            <a:picLocks noChangeAspect="1"/>
          </p:cNvPicPr>
          <p:nvPr/>
        </p:nvPicPr>
        <p:blipFill>
          <a:blip r:embed="rId25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688079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972310" y="3716147"/>
            <a:ext cx="744392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Numero medio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38" name="Image"/>
          <p:cNvPicPr>
            <a:picLocks noChangeAspect="1"/>
          </p:cNvPicPr>
          <p:nvPr/>
        </p:nvPicPr>
        <p:blipFill>
          <a:blip r:embed="rId25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39209"/>
            <a:ext cx="1079499" cy="149225"/>
          </a:xfrm>
          <a:prstGeom prst="rect">
            <a:avLst/>
          </a:prstGeom>
        </p:spPr>
      </p:pic>
      <p:pic>
        <p:nvPicPr>
          <p:cNvPr id="2539" name="Image"/>
          <p:cNvPicPr>
            <a:picLocks noChangeAspect="1"/>
          </p:cNvPicPr>
          <p:nvPr/>
        </p:nvPicPr>
        <p:blipFill>
          <a:blip r:embed="rId25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39209"/>
            <a:ext cx="1079499" cy="149225"/>
          </a:xfrm>
          <a:prstGeom prst="rect">
            <a:avLst/>
          </a:prstGeom>
        </p:spPr>
      </p:pic>
      <p:pic>
        <p:nvPicPr>
          <p:cNvPr id="2540" name="Image"/>
          <p:cNvPicPr>
            <a:picLocks noChangeAspect="1"/>
          </p:cNvPicPr>
          <p:nvPr/>
        </p:nvPicPr>
        <p:blipFill>
          <a:blip r:embed="rId25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39209"/>
            <a:ext cx="1905" cy="149225"/>
          </a:xfrm>
          <a:prstGeom prst="rect">
            <a:avLst/>
          </a:prstGeom>
        </p:spPr>
      </p:pic>
      <p:pic>
        <p:nvPicPr>
          <p:cNvPr id="2541" name="Image"/>
          <p:cNvPicPr>
            <a:picLocks noChangeAspect="1"/>
          </p:cNvPicPr>
          <p:nvPr/>
        </p:nvPicPr>
        <p:blipFill>
          <a:blip r:embed="rId25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39209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3864737"/>
            <a:ext cx="47686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Impiegati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42" name="Image"/>
          <p:cNvPicPr>
            <a:picLocks noChangeAspect="1"/>
          </p:cNvPicPr>
          <p:nvPr/>
        </p:nvPicPr>
        <p:blipFill>
          <a:blip r:embed="rId25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839209"/>
            <a:ext cx="1905" cy="149225"/>
          </a:xfrm>
          <a:prstGeom prst="rect">
            <a:avLst/>
          </a:prstGeom>
        </p:spPr>
      </p:pic>
      <p:pic>
        <p:nvPicPr>
          <p:cNvPr id="2543" name="Image"/>
          <p:cNvPicPr>
            <a:picLocks noChangeAspect="1"/>
          </p:cNvPicPr>
          <p:nvPr/>
        </p:nvPicPr>
        <p:blipFill>
          <a:blip r:embed="rId25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79725" y="3839209"/>
            <a:ext cx="1905" cy="149225"/>
          </a:xfrm>
          <a:prstGeom prst="rect">
            <a:avLst/>
          </a:prstGeom>
        </p:spPr>
      </p:pic>
      <p:pic>
        <p:nvPicPr>
          <p:cNvPr id="2544" name="Image"/>
          <p:cNvPicPr>
            <a:picLocks noChangeAspect="1"/>
          </p:cNvPicPr>
          <p:nvPr/>
        </p:nvPicPr>
        <p:blipFill>
          <a:blip r:embed="rId25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839209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799715" y="3864737"/>
            <a:ext cx="8473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45" name="Image"/>
          <p:cNvPicPr>
            <a:picLocks noChangeAspect="1"/>
          </p:cNvPicPr>
          <p:nvPr/>
        </p:nvPicPr>
        <p:blipFill>
          <a:blip r:embed="rId25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988434"/>
            <a:ext cx="1079499" cy="149225"/>
          </a:xfrm>
          <a:prstGeom prst="rect">
            <a:avLst/>
          </a:prstGeom>
        </p:spPr>
      </p:pic>
      <p:pic>
        <p:nvPicPr>
          <p:cNvPr id="2546" name="Image"/>
          <p:cNvPicPr>
            <a:picLocks noChangeAspect="1"/>
          </p:cNvPicPr>
          <p:nvPr/>
        </p:nvPicPr>
        <p:blipFill>
          <a:blip r:embed="rId25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988434"/>
            <a:ext cx="1079499" cy="149225"/>
          </a:xfrm>
          <a:prstGeom prst="rect">
            <a:avLst/>
          </a:prstGeom>
        </p:spPr>
      </p:pic>
      <p:pic>
        <p:nvPicPr>
          <p:cNvPr id="2547" name="Image"/>
          <p:cNvPicPr>
            <a:picLocks noChangeAspect="1"/>
          </p:cNvPicPr>
          <p:nvPr/>
        </p:nvPicPr>
        <p:blipFill>
          <a:blip r:embed="rId25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988434"/>
            <a:ext cx="1905" cy="149225"/>
          </a:xfrm>
          <a:prstGeom prst="rect">
            <a:avLst/>
          </a:prstGeom>
        </p:spPr>
      </p:pic>
      <p:pic>
        <p:nvPicPr>
          <p:cNvPr id="2548" name="Image"/>
          <p:cNvPicPr>
            <a:picLocks noChangeAspect="1"/>
          </p:cNvPicPr>
          <p:nvPr/>
        </p:nvPicPr>
        <p:blipFill>
          <a:blip r:embed="rId25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988434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4015232"/>
            <a:ext cx="35050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Operai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49" name="Image"/>
          <p:cNvPicPr>
            <a:picLocks noChangeAspect="1"/>
          </p:cNvPicPr>
          <p:nvPr/>
        </p:nvPicPr>
        <p:blipFill>
          <a:blip r:embed="rId25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988434"/>
            <a:ext cx="1905" cy="149225"/>
          </a:xfrm>
          <a:prstGeom prst="rect">
            <a:avLst/>
          </a:prstGeom>
        </p:spPr>
      </p:pic>
      <p:pic>
        <p:nvPicPr>
          <p:cNvPr id="2550" name="Image"/>
          <p:cNvPicPr>
            <a:picLocks noChangeAspect="1"/>
          </p:cNvPicPr>
          <p:nvPr/>
        </p:nvPicPr>
        <p:blipFill>
          <a:blip r:embed="rId25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79725" y="3988434"/>
            <a:ext cx="1905" cy="149225"/>
          </a:xfrm>
          <a:prstGeom prst="rect">
            <a:avLst/>
          </a:prstGeom>
        </p:spPr>
      </p:pic>
      <p:pic>
        <p:nvPicPr>
          <p:cNvPr id="2551" name="Image"/>
          <p:cNvPicPr>
            <a:picLocks noChangeAspect="1"/>
          </p:cNvPicPr>
          <p:nvPr/>
        </p:nvPicPr>
        <p:blipFill>
          <a:blip r:embed="rId25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3988434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743200" y="4015232"/>
            <a:ext cx="14125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52" name="Image"/>
          <p:cNvPicPr>
            <a:picLocks noChangeAspect="1"/>
          </p:cNvPicPr>
          <p:nvPr/>
        </p:nvPicPr>
        <p:blipFill>
          <a:blip r:embed="rId25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137659"/>
            <a:ext cx="1079499" cy="151130"/>
          </a:xfrm>
          <a:prstGeom prst="rect">
            <a:avLst/>
          </a:prstGeom>
        </p:spPr>
      </p:pic>
      <p:pic>
        <p:nvPicPr>
          <p:cNvPr id="2553" name="Image"/>
          <p:cNvPicPr>
            <a:picLocks noChangeAspect="1"/>
          </p:cNvPicPr>
          <p:nvPr/>
        </p:nvPicPr>
        <p:blipFill>
          <a:blip r:embed="rId25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137659"/>
            <a:ext cx="1079499" cy="151130"/>
          </a:xfrm>
          <a:prstGeom prst="rect">
            <a:avLst/>
          </a:prstGeom>
        </p:spPr>
      </p:pic>
      <p:pic>
        <p:nvPicPr>
          <p:cNvPr id="2554" name="Image"/>
          <p:cNvPicPr>
            <a:picLocks noChangeAspect="1"/>
          </p:cNvPicPr>
          <p:nvPr/>
        </p:nvPicPr>
        <p:blipFill>
          <a:blip r:embed="rId25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137659"/>
            <a:ext cx="1905" cy="151130"/>
          </a:xfrm>
          <a:prstGeom prst="rect">
            <a:avLst/>
          </a:prstGeom>
        </p:spPr>
      </p:pic>
      <p:pic>
        <p:nvPicPr>
          <p:cNvPr id="2555" name="Image"/>
          <p:cNvPicPr>
            <a:picLocks noChangeAspect="1"/>
          </p:cNvPicPr>
          <p:nvPr/>
        </p:nvPicPr>
        <p:blipFill>
          <a:blip r:embed="rId25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137659"/>
            <a:ext cx="1079499" cy="1905"/>
          </a:xfrm>
          <a:prstGeom prst="rect">
            <a:avLst/>
          </a:prstGeom>
        </p:spPr>
      </p:pic>
      <p:pic>
        <p:nvPicPr>
          <p:cNvPr id="2556" name="Image"/>
          <p:cNvPicPr>
            <a:picLocks noChangeAspect="1"/>
          </p:cNvPicPr>
          <p:nvPr/>
        </p:nvPicPr>
        <p:blipFill>
          <a:blip r:embed="rId25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86885"/>
            <a:ext cx="1079499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4165727"/>
            <a:ext cx="882660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Totale Dipendenti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557" name="Image"/>
          <p:cNvPicPr>
            <a:picLocks noChangeAspect="1"/>
          </p:cNvPicPr>
          <p:nvPr/>
        </p:nvPicPr>
        <p:blipFill>
          <a:blip r:embed="rId25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4137659"/>
            <a:ext cx="1905" cy="151130"/>
          </a:xfrm>
          <a:prstGeom prst="rect">
            <a:avLst/>
          </a:prstGeom>
        </p:spPr>
      </p:pic>
      <p:pic>
        <p:nvPicPr>
          <p:cNvPr id="2558" name="Image"/>
          <p:cNvPicPr>
            <a:picLocks noChangeAspect="1"/>
          </p:cNvPicPr>
          <p:nvPr/>
        </p:nvPicPr>
        <p:blipFill>
          <a:blip r:embed="rId25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879725" y="4137659"/>
            <a:ext cx="1905" cy="151130"/>
          </a:xfrm>
          <a:prstGeom prst="rect">
            <a:avLst/>
          </a:prstGeom>
        </p:spPr>
      </p:pic>
      <p:pic>
        <p:nvPicPr>
          <p:cNvPr id="2559" name="Image"/>
          <p:cNvPicPr>
            <a:picLocks noChangeAspect="1"/>
          </p:cNvPicPr>
          <p:nvPr/>
        </p:nvPicPr>
        <p:blipFill>
          <a:blip r:embed="rId25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4137659"/>
            <a:ext cx="1079500" cy="1905"/>
          </a:xfrm>
          <a:prstGeom prst="rect">
            <a:avLst/>
          </a:prstGeom>
        </p:spPr>
      </p:pic>
      <p:pic>
        <p:nvPicPr>
          <p:cNvPr id="2560" name="Image"/>
          <p:cNvPicPr>
            <a:picLocks noChangeAspect="1"/>
          </p:cNvPicPr>
          <p:nvPr/>
        </p:nvPicPr>
        <p:blipFill>
          <a:blip r:embed="rId25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802129" y="428688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743200" y="4165727"/>
            <a:ext cx="14125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17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559871"/>
            <a:ext cx="1941368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Compensi agli organi sociali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03775"/>
            <a:ext cx="58197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Vengono di seguito riportate le informazioni concernenti i compensi a favore del revisore legale (leggasi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561" name="Image"/>
          <p:cNvPicPr>
            <a:picLocks noChangeAspect="1"/>
          </p:cNvPicPr>
          <p:nvPr/>
        </p:nvPicPr>
        <p:blipFill>
          <a:blip r:embed="rId25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06795" y="4932045"/>
            <a:ext cx="399415" cy="95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2630" y="5020945"/>
            <a:ext cx="22153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revisore legale nella sottostante tabella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562" name="Image"/>
          <p:cNvPicPr>
            <a:picLocks noChangeAspect="1"/>
          </p:cNvPicPr>
          <p:nvPr/>
        </p:nvPicPr>
        <p:blipFill>
          <a:blip r:embed="rId25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149215"/>
            <a:ext cx="2179320" cy="95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901950" y="5020945"/>
            <a:ext cx="371576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), ai sensi dell'art. 2427, comma 1 numero 16 bis del codice civile.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563" name="Image"/>
          <p:cNvPicPr>
            <a:picLocks noChangeAspect="1"/>
          </p:cNvPicPr>
          <p:nvPr/>
        </p:nvPicPr>
        <p:blipFill>
          <a:blip r:embed="rId25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382895"/>
            <a:ext cx="1714500" cy="149225"/>
          </a:xfrm>
          <a:prstGeom prst="rect">
            <a:avLst/>
          </a:prstGeom>
        </p:spPr>
      </p:pic>
      <p:pic>
        <p:nvPicPr>
          <p:cNvPr id="2564" name="Image"/>
          <p:cNvPicPr>
            <a:picLocks noChangeAspect="1"/>
          </p:cNvPicPr>
          <p:nvPr/>
        </p:nvPicPr>
        <p:blipFill>
          <a:blip r:embed="rId25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382895"/>
            <a:ext cx="1714500" cy="149225"/>
          </a:xfrm>
          <a:prstGeom prst="rect">
            <a:avLst/>
          </a:prstGeom>
        </p:spPr>
      </p:pic>
      <p:pic>
        <p:nvPicPr>
          <p:cNvPr id="2565" name="Image"/>
          <p:cNvPicPr>
            <a:picLocks noChangeAspect="1"/>
          </p:cNvPicPr>
          <p:nvPr/>
        </p:nvPicPr>
        <p:blipFill>
          <a:blip r:embed="rId25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382895"/>
            <a:ext cx="1905" cy="149225"/>
          </a:xfrm>
          <a:prstGeom prst="rect">
            <a:avLst/>
          </a:prstGeom>
        </p:spPr>
      </p:pic>
      <p:pic>
        <p:nvPicPr>
          <p:cNvPr id="2566" name="Image"/>
          <p:cNvPicPr>
            <a:picLocks noChangeAspect="1"/>
          </p:cNvPicPr>
          <p:nvPr/>
        </p:nvPicPr>
        <p:blipFill>
          <a:blip r:embed="rId25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382895"/>
            <a:ext cx="1714500" cy="1905"/>
          </a:xfrm>
          <a:prstGeom prst="rect">
            <a:avLst/>
          </a:prstGeom>
        </p:spPr>
      </p:pic>
      <p:pic>
        <p:nvPicPr>
          <p:cNvPr id="2567" name="Image"/>
          <p:cNvPicPr>
            <a:picLocks noChangeAspect="1"/>
          </p:cNvPicPr>
          <p:nvPr/>
        </p:nvPicPr>
        <p:blipFill>
          <a:blip r:embed="rId25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382895"/>
            <a:ext cx="1079500" cy="149225"/>
          </a:xfrm>
          <a:prstGeom prst="rect">
            <a:avLst/>
          </a:prstGeom>
        </p:spPr>
      </p:pic>
      <p:pic>
        <p:nvPicPr>
          <p:cNvPr id="2568" name="Image"/>
          <p:cNvPicPr>
            <a:picLocks noChangeAspect="1"/>
          </p:cNvPicPr>
          <p:nvPr/>
        </p:nvPicPr>
        <p:blipFill>
          <a:blip r:embed="rId25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382895"/>
            <a:ext cx="1079500" cy="149225"/>
          </a:xfrm>
          <a:prstGeom prst="rect">
            <a:avLst/>
          </a:prstGeom>
        </p:spPr>
      </p:pic>
      <p:pic>
        <p:nvPicPr>
          <p:cNvPr id="2569" name="Image"/>
          <p:cNvPicPr>
            <a:picLocks noChangeAspect="1"/>
          </p:cNvPicPr>
          <p:nvPr/>
        </p:nvPicPr>
        <p:blipFill>
          <a:blip r:embed="rId25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382895"/>
            <a:ext cx="1904" cy="149225"/>
          </a:xfrm>
          <a:prstGeom prst="rect">
            <a:avLst/>
          </a:prstGeom>
        </p:spPr>
      </p:pic>
      <p:pic>
        <p:nvPicPr>
          <p:cNvPr id="2570" name="Image"/>
          <p:cNvPicPr>
            <a:picLocks noChangeAspect="1"/>
          </p:cNvPicPr>
          <p:nvPr/>
        </p:nvPicPr>
        <p:blipFill>
          <a:blip r:embed="rId25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38289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604135" y="5409692"/>
            <a:ext cx="749930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770" b="1" spc="10" dirty="0">
                <a:latin typeface="Arial"/>
                <a:cs typeface="Arial"/>
              </a:rPr>
              <a:t>Amministratori</a:t>
            </a:r>
            <a:endParaRPr sz="700">
              <a:latin typeface="Arial"/>
              <a:cs typeface="Arial"/>
            </a:endParaRPr>
          </a:p>
        </p:txBody>
      </p:sp>
      <p:pic>
        <p:nvPicPr>
          <p:cNvPr id="2571" name="Image"/>
          <p:cNvPicPr>
            <a:picLocks noChangeAspect="1"/>
          </p:cNvPicPr>
          <p:nvPr/>
        </p:nvPicPr>
        <p:blipFill>
          <a:blip r:embed="rId25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5382895"/>
            <a:ext cx="1079500" cy="149225"/>
          </a:xfrm>
          <a:prstGeom prst="rect">
            <a:avLst/>
          </a:prstGeom>
        </p:spPr>
      </p:pic>
      <p:pic>
        <p:nvPicPr>
          <p:cNvPr id="2572" name="Image"/>
          <p:cNvPicPr>
            <a:picLocks noChangeAspect="1"/>
          </p:cNvPicPr>
          <p:nvPr/>
        </p:nvPicPr>
        <p:blipFill>
          <a:blip r:embed="rId25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5382895"/>
            <a:ext cx="1079500" cy="149225"/>
          </a:xfrm>
          <a:prstGeom prst="rect">
            <a:avLst/>
          </a:prstGeom>
        </p:spPr>
      </p:pic>
      <p:pic>
        <p:nvPicPr>
          <p:cNvPr id="2573" name="Image"/>
          <p:cNvPicPr>
            <a:picLocks noChangeAspect="1"/>
          </p:cNvPicPr>
          <p:nvPr/>
        </p:nvPicPr>
        <p:blipFill>
          <a:blip r:embed="rId25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5382895"/>
            <a:ext cx="1904" cy="149225"/>
          </a:xfrm>
          <a:prstGeom prst="rect">
            <a:avLst/>
          </a:prstGeom>
        </p:spPr>
      </p:pic>
      <p:pic>
        <p:nvPicPr>
          <p:cNvPr id="2574" name="Image"/>
          <p:cNvPicPr>
            <a:picLocks noChangeAspect="1"/>
          </p:cNvPicPr>
          <p:nvPr/>
        </p:nvPicPr>
        <p:blipFill>
          <a:blip r:embed="rId25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4225" y="5382895"/>
            <a:ext cx="1905" cy="149225"/>
          </a:xfrm>
          <a:prstGeom prst="rect">
            <a:avLst/>
          </a:prstGeom>
        </p:spPr>
      </p:pic>
      <p:pic>
        <p:nvPicPr>
          <p:cNvPr id="2575" name="Image"/>
          <p:cNvPicPr>
            <a:picLocks noChangeAspect="1"/>
          </p:cNvPicPr>
          <p:nvPr/>
        </p:nvPicPr>
        <p:blipFill>
          <a:blip r:embed="rId25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5382895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862705" y="5409692"/>
            <a:ext cx="391779" cy="11338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Sindaci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76" name="Image"/>
          <p:cNvPicPr>
            <a:picLocks noChangeAspect="1"/>
          </p:cNvPicPr>
          <p:nvPr/>
        </p:nvPicPr>
        <p:blipFill>
          <a:blip r:embed="rId25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32120"/>
            <a:ext cx="1714500" cy="149225"/>
          </a:xfrm>
          <a:prstGeom prst="rect">
            <a:avLst/>
          </a:prstGeom>
        </p:spPr>
      </p:pic>
      <p:pic>
        <p:nvPicPr>
          <p:cNvPr id="2577" name="Image"/>
          <p:cNvPicPr>
            <a:picLocks noChangeAspect="1"/>
          </p:cNvPicPr>
          <p:nvPr/>
        </p:nvPicPr>
        <p:blipFill>
          <a:blip r:embed="rId25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32120"/>
            <a:ext cx="1714500" cy="149225"/>
          </a:xfrm>
          <a:prstGeom prst="rect">
            <a:avLst/>
          </a:prstGeom>
        </p:spPr>
      </p:pic>
      <p:pic>
        <p:nvPicPr>
          <p:cNvPr id="2578" name="Image"/>
          <p:cNvPicPr>
            <a:picLocks noChangeAspect="1"/>
          </p:cNvPicPr>
          <p:nvPr/>
        </p:nvPicPr>
        <p:blipFill>
          <a:blip r:embed="rId25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32120"/>
            <a:ext cx="1905" cy="149225"/>
          </a:xfrm>
          <a:prstGeom prst="rect">
            <a:avLst/>
          </a:prstGeom>
        </p:spPr>
      </p:pic>
      <p:pic>
        <p:nvPicPr>
          <p:cNvPr id="2579" name="Image"/>
          <p:cNvPicPr>
            <a:picLocks noChangeAspect="1"/>
          </p:cNvPicPr>
          <p:nvPr/>
        </p:nvPicPr>
        <p:blipFill>
          <a:blip r:embed="rId25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532120"/>
            <a:ext cx="1714500" cy="1905"/>
          </a:xfrm>
          <a:prstGeom prst="rect">
            <a:avLst/>
          </a:prstGeom>
        </p:spPr>
      </p:pic>
      <p:pic>
        <p:nvPicPr>
          <p:cNvPr id="2580" name="Image"/>
          <p:cNvPicPr>
            <a:picLocks noChangeAspect="1"/>
          </p:cNvPicPr>
          <p:nvPr/>
        </p:nvPicPr>
        <p:blipFill>
          <a:blip r:embed="rId25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679440"/>
            <a:ext cx="1714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25170" y="5558282"/>
            <a:ext cx="521329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Arial"/>
                <a:cs typeface="Arial"/>
              </a:rPr>
              <a:t>Compensi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81" name="Image"/>
          <p:cNvPicPr>
            <a:picLocks noChangeAspect="1"/>
          </p:cNvPicPr>
          <p:nvPr/>
        </p:nvPicPr>
        <p:blipFill>
          <a:blip r:embed="rId25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532120"/>
            <a:ext cx="1904" cy="149225"/>
          </a:xfrm>
          <a:prstGeom prst="rect">
            <a:avLst/>
          </a:prstGeom>
        </p:spPr>
      </p:pic>
      <p:pic>
        <p:nvPicPr>
          <p:cNvPr id="2582" name="Image"/>
          <p:cNvPicPr>
            <a:picLocks noChangeAspect="1"/>
          </p:cNvPicPr>
          <p:nvPr/>
        </p:nvPicPr>
        <p:blipFill>
          <a:blip r:embed="rId25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532120"/>
            <a:ext cx="1079500" cy="1905"/>
          </a:xfrm>
          <a:prstGeom prst="rect">
            <a:avLst/>
          </a:prstGeom>
        </p:spPr>
      </p:pic>
      <p:pic>
        <p:nvPicPr>
          <p:cNvPr id="2583" name="Image"/>
          <p:cNvPicPr>
            <a:picLocks noChangeAspect="1"/>
          </p:cNvPicPr>
          <p:nvPr/>
        </p:nvPicPr>
        <p:blipFill>
          <a:blip r:embed="rId25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437130" y="567944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3322320" y="5558282"/>
            <a:ext cx="197774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170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584" name="Image"/>
          <p:cNvPicPr>
            <a:picLocks noChangeAspect="1"/>
          </p:cNvPicPr>
          <p:nvPr/>
        </p:nvPicPr>
        <p:blipFill>
          <a:blip r:embed="rId25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5532120"/>
            <a:ext cx="1904" cy="149225"/>
          </a:xfrm>
          <a:prstGeom prst="rect">
            <a:avLst/>
          </a:prstGeom>
        </p:spPr>
      </p:pic>
      <p:pic>
        <p:nvPicPr>
          <p:cNvPr id="2585" name="Image"/>
          <p:cNvPicPr>
            <a:picLocks noChangeAspect="1"/>
          </p:cNvPicPr>
          <p:nvPr/>
        </p:nvPicPr>
        <p:blipFill>
          <a:blip r:embed="rId25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4225" y="5532120"/>
            <a:ext cx="1905" cy="149225"/>
          </a:xfrm>
          <a:prstGeom prst="rect">
            <a:avLst/>
          </a:prstGeom>
        </p:spPr>
      </p:pic>
      <p:pic>
        <p:nvPicPr>
          <p:cNvPr id="2586" name="Image"/>
          <p:cNvPicPr>
            <a:picLocks noChangeAspect="1"/>
          </p:cNvPicPr>
          <p:nvPr/>
        </p:nvPicPr>
        <p:blipFill>
          <a:blip r:embed="rId25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5532120"/>
            <a:ext cx="1079500" cy="1905"/>
          </a:xfrm>
          <a:prstGeom prst="rect">
            <a:avLst/>
          </a:prstGeom>
        </p:spPr>
      </p:pic>
      <p:pic>
        <p:nvPicPr>
          <p:cNvPr id="2587" name="Image"/>
          <p:cNvPicPr>
            <a:picLocks noChangeAspect="1"/>
          </p:cNvPicPr>
          <p:nvPr/>
        </p:nvPicPr>
        <p:blipFill>
          <a:blip r:embed="rId25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516630" y="5679440"/>
            <a:ext cx="107950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316095" y="5558282"/>
            <a:ext cx="282875" cy="11338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latin typeface="Arial"/>
                <a:cs typeface="Arial"/>
              </a:rPr>
              <a:t>2.606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952427"/>
            <a:ext cx="5214235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Impegni, garanzie e passività potenziali non risultanti dallo stato patrimoniale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198235"/>
            <a:ext cx="611174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In relazione a quanto disposto dall'art. 2427, comma 1 numero 9 del codice civile, si segnala che non vi sono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415405"/>
            <a:ext cx="57872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impegni e garanzie non risultanti dallo stato patrimoniale di cui si debba dare informazione. Quanto alle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632575"/>
            <a:ext cx="614108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passività potenziali, in sede di bilancio sono state inserite tutte le perdite di competenza dell'esercizio e non si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849745"/>
            <a:ext cx="195719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intravedono ulteriori perdite future.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324026"/>
            <a:ext cx="4996483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Informazioni su patrimoni e finanziamenti destinati ad uno specifico affare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569835"/>
            <a:ext cx="614667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Non sono state destinate risorse patrimoniali e finanziamenti ad uno specifico affare, di cui riportare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811770"/>
            <a:ext cx="406222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informazione ai sensi degli artt. 2447 bis e 2447 decies del codice civile.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057451"/>
            <a:ext cx="2029100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Operazioni con parti correlate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301355"/>
            <a:ext cx="614756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Non vengono riportate le informazioni concernenti le operazioni realizzate con parti correlate, ai sensi dell'art.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18525"/>
            <a:ext cx="419620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2427, comma 1 numero 22-bis del codice civile, in quanto non ve ne sono.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006142"/>
            <a:ext cx="3102347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Accordi non risultanti dallo stato patrimoniale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251950"/>
            <a:ext cx="614298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Non vi sono accordi non risultanti dallo stato patrimoniale, ai sensi dell'art. 2427, comma 1 numero 22-ter del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69120"/>
            <a:ext cx="7500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codice civile.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70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Pag.24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30821"/>
            <a:ext cx="3635749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Fatti di rilievo avvenuti dopo la chiusura dell'esercizio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76630"/>
            <a:ext cx="614311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Non vi sono fatti di rilievo avvenuti dopo la chiusura dell’esercizio, da segnalare ai sensi dell'art. 2427,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93800"/>
            <a:ext cx="615111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comma 1 numero 22-quater del codice civile, se non le conseguenze legate alla diffusione della pandemia da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410970"/>
            <a:ext cx="614667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virus Covid 19, che ha costretto anche la Cooperativa a sospendere le proprie attività. La Deliberazione della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628140"/>
            <a:ext cx="615365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Giunta Regionale del Veneto 445 del 07 aprile 2020 ha previsto già dal 18 maggio una graduale riapertura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45310"/>
            <a:ext cx="614349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delle offerte semiresidenziali in Veneto. Per la nostra Cooperativa, di fatto la riapertura non è ancora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62480"/>
            <a:ext cx="615124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avvenuta a causa del gran numero di adempimenti richiesti e indispensabili per garantire la sicurezza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79650"/>
            <a:ext cx="6148068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operatori e utenti. Si prevede che avverrà, per il centro diurno, entro il 10 di giugno. Durante i mesi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496820"/>
            <a:ext cx="614730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sospensione dell'attività, la Cooperativa ha attinto al fondo per l'integrazione salariale. L'incertezza e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713990"/>
            <a:ext cx="615048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mancanza di direttive univoche ha caratterizzato anche la fatturazione delle rette per i mesi di sospensione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931160"/>
            <a:ext cx="614806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dell'attività. In ogni caso, l'Ausll8 ha comunicato che per i mesi di marzo, aprile e maggio verrà fatturato il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48330"/>
            <a:ext cx="614222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75% delle rette totali, con il riconoscimento per i mesi di aprile e maggio di un ulteriore 15% per interventi 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65500"/>
            <a:ext cx="614870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domicilio che hanno rigurdato quasi la metà dell'utenza in carico. Questo a fronte della riduzione dei costi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82670"/>
            <a:ext cx="615187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trasporto, della temporanea sospensione del servizio mensa e del minor costo del peronale, coperto dagli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799840"/>
            <a:ext cx="6149210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ammortizzatori sociali. Le proiezioni di giugno, calcolate secondo i nuovi criteri di fatturazione ed erogazione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017010"/>
            <a:ext cx="6146164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del servizio del centro diurno in riapertura, mostrano un aumento delle rette pagate al 100% per tutti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34180"/>
            <a:ext cx="615060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indipendentemente dalla presenza effettiva, a fronte del quale vi sarà la ripresa dei costi del personale, del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451350"/>
            <a:ext cx="139293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trasporto e della mensa.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68520"/>
            <a:ext cx="615187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 quanto riguarda il Gruppo Appartamento, è stato impiegato il personale del centro diurno durante il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85690"/>
            <a:ext cx="615048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periodo di chiusura di quest'ultimo, che da mezza giornata è passato a giornata intera, configurandolo come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102860"/>
            <a:ext cx="542899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intervento a domicilio e quindi pagato dalle rette del centro diurno, secondo la normativa vigente.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320030"/>
            <a:ext cx="614743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 progetto sperimentale Dopo di Noi, è stato temporaneamente sospeso con la delibera per la chiusura dei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537200"/>
            <a:ext cx="614222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centri diurni, ma a differenza di questi ultimi, non è stato possibile fatturare nulla e quindi per il personale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754370"/>
            <a:ext cx="61506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impiegato, ridotto nell’organico per effetto di una dimissione volontaria, non sostituita, sono stati utilizzati gli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971540"/>
            <a:ext cx="117703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amortizzatori sociali.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188710"/>
            <a:ext cx="614032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 settore B, in periodo di Covid, ha visto il blocco del settore pulizie, che è stato totale per la scuola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405880"/>
            <a:ext cx="615251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alberghiera e decisamente ridotto per il centro diurno. Anche in questo caso si è fatto risorso agli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623050"/>
            <a:ext cx="12853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ammortizzatori sociali.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840220"/>
            <a:ext cx="614603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 gli altri lavoratori è stato possibile, seppure in maniera ridotta, proseguire con le commissioni ottenute 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057390"/>
            <a:ext cx="592912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per loro si è ricorso in minima parte agli strumenti di integrazione al salario e all'utilizzo delle ferie residue.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275134"/>
            <a:ext cx="6152323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Quanto agli strumenti di sostegno alle imprese previsti dai vari decreti che si sono susseguiti in questi mesi, Il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492305"/>
            <a:ext cx="6149591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Consiglio di amministrazione valuterà a breve l'opportunità di richiedere il finanziamento previsto dal Decreto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709475"/>
            <a:ext cx="5537203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Liquidità dell'importo di euro 25.000, della durata di 72 mesi, con un preammortamento di 24 mesi.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162226"/>
            <a:ext cx="1888031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Strumenti finanziari derivati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408035"/>
            <a:ext cx="614286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La Società non detiene strumenti finanziari derivati, ai sensi dell’art. 2427 bis, comma 1, punto 1 del codice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625205"/>
            <a:ext cx="3493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civile: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072816"/>
            <a:ext cx="6150055" cy="1559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Informazioni sulle società o enti che esercitano attività di direzione e coordinamento - art.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324276"/>
            <a:ext cx="1753543" cy="155906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2497 bis del Codice Civile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570085"/>
            <a:ext cx="455434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La società non è soggetta a direzione o coordinamento da parte di società o enti.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object 73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Pag.25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955611"/>
            <a:ext cx="3444402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Azioni proprie e azioni/quote di società controllanti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201420"/>
            <a:ext cx="614344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La Società non detiene azioni proprie e azioni o quote di società controllanti possedute, anche per tramite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419164"/>
            <a:ext cx="6149451" cy="141024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società fiduciaria o per interposta persona, nè vi sono azioni proprie e di società controllanti acquisite 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635760"/>
            <a:ext cx="61492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alienate nell'esercizio, anche per tramite di società fiduciaria o per interposta persona (art. 2435 - bis, comma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52930"/>
            <a:ext cx="61405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7 del codice civile). Non si forniscono dunque le informazioni richieste dall'art.2428, comma 3, numeri 3) e 4)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70100"/>
            <a:ext cx="2338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c.c.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519616"/>
            <a:ext cx="4502364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Informazioni ex art. 1 comma 125, della Legge 4 agosto 2017 n. 124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763520"/>
            <a:ext cx="6151879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 riferimento all’art. 1 comma 125 della Legge 124/2017, si precisa che la Cooperativa ha incassato  nel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980690"/>
            <a:ext cx="614425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corso dell'esercizio 2019  dal Comune di Recoaro Terme un contributo per il sostegno all'organizzazione del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97860"/>
            <a:ext cx="6141718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Centro estivo anno 2018 di euro 3.000 e sempre dal Comune un contributo di euro 2.000 per l'erogazione del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415030"/>
            <a:ext cx="251053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trasporto scolastico sempre relativo al 2018.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656965"/>
            <a:ext cx="6142864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Si segnala inoltre che la Cooperativa detiene in comodato gratuito l'immobile sede della Cooperativa sito in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896995"/>
            <a:ext cx="5212840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Terme (Vi) P.zza Btg. Monte Berico n. 11, di 658 mq, di proprietà dell'Ulss 8 Berica.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114739"/>
            <a:ext cx="6144145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 contratto di comodato decorre dal 01.01.2012 e termina il 31.12.2020. Alla scadenza ogni rapporto si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356674"/>
            <a:ext cx="5387952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intenderà risolto di diritto senza che nessuna delle parti abbia onere alcuno di invio di preavviso.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594225"/>
            <a:ext cx="614540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Il canone di affitto al valore di mercato sarebbe di € 20.800 annui come da stima del tecnico incaricato datata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11395"/>
            <a:ext cx="7018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26.06.2019.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028565"/>
            <a:ext cx="614984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Detiene inoltre una stanza ubicata all'interno dell'edificio di proprietà comunale sito a Recoaro in Via Vittorio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245735"/>
            <a:ext cx="614743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Emanuele n. 6 con convenzione del 10/04/2019 della durata di anni tre a decorrere dal 01.01.2019 e fino al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462905"/>
            <a:ext cx="454634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31.12.2021. L'importo del canone a valori di mercato è stimabile in € 150 annui.  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680075"/>
            <a:ext cx="614629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La Cooperativa detiene infine in comodato gratuito un automezzo FIAT NUOVO DUCATO targato EY719YH,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897245"/>
            <a:ext cx="614984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omologato per nove posti con rampa per i disabili destinato al trasporto disabili ed utenti fragili (persone con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114415"/>
            <a:ext cx="614743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handicap, anziani privi di mezzi di trasporto, indigenti). L'automezzo è di proprietà del Comune e il contratto di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331585"/>
            <a:ext cx="276009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comodato decorre dal 01.09.2019 al 31.08.2020.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548755"/>
            <a:ext cx="615238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Si segnala infine la spettanza del credito d'imposta di 250 euro per l'acquisto del registratore di cassa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765925"/>
            <a:ext cx="31903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avvenuto in data 23/12/2019 con pagamento immediato.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205916"/>
            <a:ext cx="2498451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Destinazione del risultato d'esercizio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451725"/>
            <a:ext cx="614540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Ai sensi dell'art. 2427, comma 1 numero 22-septies del codice civile, si propone di coprire la perdita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672705"/>
            <a:ext cx="379806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d’esercizio di € 34.905 mediante l'utilizzo della riserva straordinaria.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171751"/>
            <a:ext cx="1712344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L'Organo Amministrativo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415655"/>
            <a:ext cx="92125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Rossato Matteo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633400"/>
            <a:ext cx="1031883" cy="141023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Gattera Giovanna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849995"/>
            <a:ext cx="1123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Cailotto Nelly Maria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067165"/>
            <a:ext cx="8374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Rizzolo Enrico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284335"/>
            <a:ext cx="70662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Danzo Igino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646285"/>
            <a:ext cx="171818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Terme, lì 27/05/2020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object 76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959475" y="10166985"/>
            <a:ext cx="7428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Pag.26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30821"/>
            <a:ext cx="1879872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Dichiarazione di conformità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037590"/>
            <a:ext cx="606158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ll sottoscritto professionista incaricato Rag. Giuseppe Vencato, ai sensi dell'art. 31 comma 2-quinquies della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27150"/>
            <a:ext cx="596722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Legge 340/2000, dichiara che il presente documento è conforme all'originale depositato presso la Società.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029960" y="10166985"/>
            <a:ext cx="672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Pag.3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pic>
        <p:nvPicPr>
          <p:cNvPr id="322" name="Image"/>
          <p:cNvPicPr>
            <a:picLocks noChangeAspect="1"/>
          </p:cNvPicPr>
          <p:nvPr/>
        </p:nvPicPr>
        <p:blipFill>
          <a:blip r:embed="rId3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22630"/>
            <a:ext cx="3657600" cy="164465"/>
          </a:xfrm>
          <a:prstGeom prst="rect">
            <a:avLst/>
          </a:prstGeom>
        </p:spPr>
      </p:pic>
      <p:pic>
        <p:nvPicPr>
          <p:cNvPr id="323" name="Image"/>
          <p:cNvPicPr>
            <a:picLocks noChangeAspect="1"/>
          </p:cNvPicPr>
          <p:nvPr/>
        </p:nvPicPr>
        <p:blipFill>
          <a:blip r:embed="rId3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722630"/>
            <a:ext cx="3657600" cy="16446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736663"/>
            <a:ext cx="253238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materiali, altre svalutazioni delle immobilizzazioni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24" name="Image"/>
          <p:cNvPicPr>
            <a:picLocks noChangeAspect="1"/>
          </p:cNvPicPr>
          <p:nvPr/>
        </p:nvPicPr>
        <p:blipFill>
          <a:blip r:embed="rId3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22630"/>
            <a:ext cx="1219200" cy="164465"/>
          </a:xfrm>
          <a:prstGeom prst="rect">
            <a:avLst/>
          </a:prstGeom>
        </p:spPr>
      </p:pic>
      <p:pic>
        <p:nvPicPr>
          <p:cNvPr id="325" name="Image"/>
          <p:cNvPicPr>
            <a:picLocks noChangeAspect="1"/>
          </p:cNvPicPr>
          <p:nvPr/>
        </p:nvPicPr>
        <p:blipFill>
          <a:blip r:embed="rId3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722630"/>
            <a:ext cx="1219200" cy="164465"/>
          </a:xfrm>
          <a:prstGeom prst="rect">
            <a:avLst/>
          </a:prstGeom>
        </p:spPr>
      </p:pic>
      <p:pic>
        <p:nvPicPr>
          <p:cNvPr id="326" name="Image"/>
          <p:cNvPicPr>
            <a:picLocks noChangeAspect="1"/>
          </p:cNvPicPr>
          <p:nvPr/>
        </p:nvPicPr>
        <p:blipFill>
          <a:blip r:embed="rId3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22630"/>
            <a:ext cx="1219200" cy="164465"/>
          </a:xfrm>
          <a:prstGeom prst="rect">
            <a:avLst/>
          </a:prstGeom>
        </p:spPr>
      </p:pic>
      <p:pic>
        <p:nvPicPr>
          <p:cNvPr id="327" name="Image"/>
          <p:cNvPicPr>
            <a:picLocks noChangeAspect="1"/>
          </p:cNvPicPr>
          <p:nvPr/>
        </p:nvPicPr>
        <p:blipFill>
          <a:blip r:embed="rId3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722630"/>
            <a:ext cx="1219200" cy="16446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433830" y="919543"/>
            <a:ext cx="268604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a) Ammortamento delle immobilizzazioni immateriali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88280" y="919543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9.929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919543"/>
            <a:ext cx="3836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10.193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28" name="Image"/>
          <p:cNvPicPr>
            <a:picLocks noChangeAspect="1"/>
          </p:cNvPicPr>
          <p:nvPr/>
        </p:nvPicPr>
        <p:blipFill>
          <a:blip r:embed="rId3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069975"/>
            <a:ext cx="3657600" cy="182880"/>
          </a:xfrm>
          <a:prstGeom prst="rect">
            <a:avLst/>
          </a:prstGeom>
        </p:spPr>
      </p:pic>
      <p:pic>
        <p:nvPicPr>
          <p:cNvPr id="329" name="Image"/>
          <p:cNvPicPr>
            <a:picLocks noChangeAspect="1"/>
          </p:cNvPicPr>
          <p:nvPr/>
        </p:nvPicPr>
        <p:blipFill>
          <a:blip r:embed="rId3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06997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433830" y="1102423"/>
            <a:ext cx="256412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b) Ammortamento delle immobilizzazioni materiali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30" name="Image"/>
          <p:cNvPicPr>
            <a:picLocks noChangeAspect="1"/>
          </p:cNvPicPr>
          <p:nvPr/>
        </p:nvPicPr>
        <p:blipFill>
          <a:blip r:embed="rId3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1069975"/>
            <a:ext cx="1219200" cy="182880"/>
          </a:xfrm>
          <a:prstGeom prst="rect">
            <a:avLst/>
          </a:prstGeom>
        </p:spPr>
      </p:pic>
      <p:pic>
        <p:nvPicPr>
          <p:cNvPr id="331" name="Image"/>
          <p:cNvPicPr>
            <a:picLocks noChangeAspect="1"/>
          </p:cNvPicPr>
          <p:nvPr/>
        </p:nvPicPr>
        <p:blipFill>
          <a:blip r:embed="rId3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106997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8280" y="1102423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4.909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32" name="Image"/>
          <p:cNvPicPr>
            <a:picLocks noChangeAspect="1"/>
          </p:cNvPicPr>
          <p:nvPr/>
        </p:nvPicPr>
        <p:blipFill>
          <a:blip r:embed="rId3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1069975"/>
            <a:ext cx="1219200" cy="182880"/>
          </a:xfrm>
          <a:prstGeom prst="rect">
            <a:avLst/>
          </a:prstGeom>
        </p:spPr>
      </p:pic>
      <p:pic>
        <p:nvPicPr>
          <p:cNvPr id="333" name="Image"/>
          <p:cNvPicPr>
            <a:picLocks noChangeAspect="1"/>
          </p:cNvPicPr>
          <p:nvPr/>
        </p:nvPicPr>
        <p:blipFill>
          <a:blip r:embed="rId3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106997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443980" y="1102423"/>
            <a:ext cx="3836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19.465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1285304"/>
            <a:ext cx="184657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Totale ammortamenti e svalutazioni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24780" y="1285304"/>
            <a:ext cx="38361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14.838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1285304"/>
            <a:ext cx="3836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29.658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34" name="Image"/>
          <p:cNvPicPr>
            <a:picLocks noChangeAspect="1"/>
          </p:cNvPicPr>
          <p:nvPr/>
        </p:nvPicPr>
        <p:blipFill>
          <a:blip r:embed="rId3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435735"/>
            <a:ext cx="3657600" cy="149225"/>
          </a:xfrm>
          <a:prstGeom prst="rect">
            <a:avLst/>
          </a:prstGeom>
        </p:spPr>
      </p:pic>
      <p:pic>
        <p:nvPicPr>
          <p:cNvPr id="335" name="Image"/>
          <p:cNvPicPr>
            <a:picLocks noChangeAspect="1"/>
          </p:cNvPicPr>
          <p:nvPr/>
        </p:nvPicPr>
        <p:blipFill>
          <a:blip r:embed="rId3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435735"/>
            <a:ext cx="3657600" cy="1492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1456754"/>
            <a:ext cx="319975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11) Variazioni delle rimanenze di materie prime, sussidiarie, di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36" name="Image"/>
          <p:cNvPicPr>
            <a:picLocks noChangeAspect="1"/>
          </p:cNvPicPr>
          <p:nvPr/>
        </p:nvPicPr>
        <p:blipFill>
          <a:blip r:embed="rId3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84960"/>
            <a:ext cx="3657600" cy="163195"/>
          </a:xfrm>
          <a:prstGeom prst="rect">
            <a:avLst/>
          </a:prstGeom>
        </p:spPr>
      </p:pic>
      <p:pic>
        <p:nvPicPr>
          <p:cNvPr id="337" name="Image"/>
          <p:cNvPicPr>
            <a:picLocks noChangeAspect="1"/>
          </p:cNvPicPr>
          <p:nvPr/>
        </p:nvPicPr>
        <p:blipFill>
          <a:blip r:embed="rId3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584960"/>
            <a:ext cx="3657600" cy="16319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1597723"/>
            <a:ext cx="909324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consumo e merci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38" name="Image"/>
          <p:cNvPicPr>
            <a:picLocks noChangeAspect="1"/>
          </p:cNvPicPr>
          <p:nvPr/>
        </p:nvPicPr>
        <p:blipFill>
          <a:blip r:embed="rId3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1435735"/>
            <a:ext cx="1219200" cy="312420"/>
          </a:xfrm>
          <a:prstGeom prst="rect">
            <a:avLst/>
          </a:prstGeom>
        </p:spPr>
      </p:pic>
      <p:pic>
        <p:nvPicPr>
          <p:cNvPr id="339" name="Image"/>
          <p:cNvPicPr>
            <a:picLocks noChangeAspect="1"/>
          </p:cNvPicPr>
          <p:nvPr/>
        </p:nvPicPr>
        <p:blipFill>
          <a:blip r:embed="rId3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1435735"/>
            <a:ext cx="1219200" cy="3124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8280" y="1532954"/>
            <a:ext cx="319480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4.562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40" name="Image"/>
          <p:cNvPicPr>
            <a:picLocks noChangeAspect="1"/>
          </p:cNvPicPr>
          <p:nvPr/>
        </p:nvPicPr>
        <p:blipFill>
          <a:blip r:embed="rId3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1435735"/>
            <a:ext cx="1219200" cy="312420"/>
          </a:xfrm>
          <a:prstGeom prst="rect">
            <a:avLst/>
          </a:prstGeom>
        </p:spPr>
      </p:pic>
      <p:pic>
        <p:nvPicPr>
          <p:cNvPr id="341" name="Image"/>
          <p:cNvPicPr>
            <a:picLocks noChangeAspect="1"/>
          </p:cNvPicPr>
          <p:nvPr/>
        </p:nvPicPr>
        <p:blipFill>
          <a:blip r:embed="rId3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1435735"/>
            <a:ext cx="1219200" cy="3124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27800" y="1532954"/>
            <a:ext cx="299707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(844)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1780604"/>
            <a:ext cx="1463759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14) Oneri diversi di gestione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24780" y="1780604"/>
            <a:ext cx="38361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14.911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43980" y="1780604"/>
            <a:ext cx="38361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16.552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42" name="Image"/>
          <p:cNvPicPr>
            <a:picLocks noChangeAspect="1"/>
          </p:cNvPicPr>
          <p:nvPr/>
        </p:nvPicPr>
        <p:blipFill>
          <a:blip r:embed="rId3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931035"/>
            <a:ext cx="3657600" cy="182880"/>
          </a:xfrm>
          <a:prstGeom prst="rect">
            <a:avLst/>
          </a:prstGeom>
        </p:spPr>
      </p:pic>
      <p:pic>
        <p:nvPicPr>
          <p:cNvPr id="343" name="Image"/>
          <p:cNvPicPr>
            <a:picLocks noChangeAspect="1"/>
          </p:cNvPicPr>
          <p:nvPr/>
        </p:nvPicPr>
        <p:blipFill>
          <a:blip r:embed="rId3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193103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1963483"/>
            <a:ext cx="149614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costi della produzione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44" name="Image"/>
          <p:cNvPicPr>
            <a:picLocks noChangeAspect="1"/>
          </p:cNvPicPr>
          <p:nvPr/>
        </p:nvPicPr>
        <p:blipFill>
          <a:blip r:embed="rId3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1931035"/>
            <a:ext cx="1219200" cy="182880"/>
          </a:xfrm>
          <a:prstGeom prst="rect">
            <a:avLst/>
          </a:prstGeom>
        </p:spPr>
      </p:pic>
      <p:pic>
        <p:nvPicPr>
          <p:cNvPr id="345" name="Image"/>
          <p:cNvPicPr>
            <a:picLocks noChangeAspect="1"/>
          </p:cNvPicPr>
          <p:nvPr/>
        </p:nvPicPr>
        <p:blipFill>
          <a:blip r:embed="rId3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193103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160645" y="1963483"/>
            <a:ext cx="44711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661.967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46" name="Image"/>
          <p:cNvPicPr>
            <a:picLocks noChangeAspect="1"/>
          </p:cNvPicPr>
          <p:nvPr/>
        </p:nvPicPr>
        <p:blipFill>
          <a:blip r:embed="rId3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1931035"/>
            <a:ext cx="1219200" cy="182880"/>
          </a:xfrm>
          <a:prstGeom prst="rect">
            <a:avLst/>
          </a:prstGeom>
        </p:spPr>
      </p:pic>
      <p:pic>
        <p:nvPicPr>
          <p:cNvPr id="347" name="Image"/>
          <p:cNvPicPr>
            <a:picLocks noChangeAspect="1"/>
          </p:cNvPicPr>
          <p:nvPr/>
        </p:nvPicPr>
        <p:blipFill>
          <a:blip r:embed="rId3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193103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379845" y="1963483"/>
            <a:ext cx="44712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678.439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2146363"/>
            <a:ext cx="2606017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Differenza tra valore e costi della produzione (A-B)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148580" y="2146363"/>
            <a:ext cx="4597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(37.494)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31280" y="2146363"/>
            <a:ext cx="396222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(8.523)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48" name="Image"/>
          <p:cNvPicPr>
            <a:picLocks noChangeAspect="1"/>
          </p:cNvPicPr>
          <p:nvPr/>
        </p:nvPicPr>
        <p:blipFill>
          <a:blip r:embed="rId3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296795"/>
            <a:ext cx="3657600" cy="182880"/>
          </a:xfrm>
          <a:prstGeom prst="rect">
            <a:avLst/>
          </a:prstGeom>
        </p:spPr>
      </p:pic>
      <p:pic>
        <p:nvPicPr>
          <p:cNvPr id="349" name="Image"/>
          <p:cNvPicPr>
            <a:picLocks noChangeAspect="1"/>
          </p:cNvPicPr>
          <p:nvPr/>
        </p:nvPicPr>
        <p:blipFill>
          <a:blip r:embed="rId3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29679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2329243"/>
            <a:ext cx="196728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C) PROVENTI E ONERI FINANZIARI: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50" name="Image"/>
          <p:cNvPicPr>
            <a:picLocks noChangeAspect="1"/>
          </p:cNvPicPr>
          <p:nvPr/>
        </p:nvPicPr>
        <p:blipFill>
          <a:blip r:embed="rId3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2296795"/>
            <a:ext cx="1219200" cy="182880"/>
          </a:xfrm>
          <a:prstGeom prst="rect">
            <a:avLst/>
          </a:prstGeom>
        </p:spPr>
      </p:pic>
      <p:pic>
        <p:nvPicPr>
          <p:cNvPr id="351" name="Image"/>
          <p:cNvPicPr>
            <a:picLocks noChangeAspect="1"/>
          </p:cNvPicPr>
          <p:nvPr/>
        </p:nvPicPr>
        <p:blipFill>
          <a:blip r:embed="rId3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2296795"/>
            <a:ext cx="1219200" cy="182880"/>
          </a:xfrm>
          <a:prstGeom prst="rect">
            <a:avLst/>
          </a:prstGeom>
        </p:spPr>
      </p:pic>
      <p:pic>
        <p:nvPicPr>
          <p:cNvPr id="352" name="Image"/>
          <p:cNvPicPr>
            <a:picLocks noChangeAspect="1"/>
          </p:cNvPicPr>
          <p:nvPr/>
        </p:nvPicPr>
        <p:blipFill>
          <a:blip r:embed="rId3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2296795"/>
            <a:ext cx="1219200" cy="182880"/>
          </a:xfrm>
          <a:prstGeom prst="rect">
            <a:avLst/>
          </a:prstGeom>
        </p:spPr>
      </p:pic>
      <p:pic>
        <p:nvPicPr>
          <p:cNvPr id="353" name="Image"/>
          <p:cNvPicPr>
            <a:picLocks noChangeAspect="1"/>
          </p:cNvPicPr>
          <p:nvPr/>
        </p:nvPicPr>
        <p:blipFill>
          <a:blip r:embed="rId3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229679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2512123"/>
            <a:ext cx="138052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16) altri proventi finanziari: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54" name="Image"/>
          <p:cNvPicPr>
            <a:picLocks noChangeAspect="1"/>
          </p:cNvPicPr>
          <p:nvPr/>
        </p:nvPicPr>
        <p:blipFill>
          <a:blip r:embed="rId3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62554"/>
            <a:ext cx="3657600" cy="182880"/>
          </a:xfrm>
          <a:prstGeom prst="rect">
            <a:avLst/>
          </a:prstGeom>
        </p:spPr>
      </p:pic>
      <p:pic>
        <p:nvPicPr>
          <p:cNvPr id="355" name="Image"/>
          <p:cNvPicPr>
            <a:picLocks noChangeAspect="1"/>
          </p:cNvPicPr>
          <p:nvPr/>
        </p:nvPicPr>
        <p:blipFill>
          <a:blip r:embed="rId3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2662554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2695003"/>
            <a:ext cx="2105668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a) da crediti iscritti nelle immobilizzazioni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56" name="Image"/>
          <p:cNvPicPr>
            <a:picLocks noChangeAspect="1"/>
          </p:cNvPicPr>
          <p:nvPr/>
        </p:nvPicPr>
        <p:blipFill>
          <a:blip r:embed="rId3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2662554"/>
            <a:ext cx="1219200" cy="182880"/>
          </a:xfrm>
          <a:prstGeom prst="rect">
            <a:avLst/>
          </a:prstGeom>
        </p:spPr>
      </p:pic>
      <p:pic>
        <p:nvPicPr>
          <p:cNvPr id="357" name="Image"/>
          <p:cNvPicPr>
            <a:picLocks noChangeAspect="1"/>
          </p:cNvPicPr>
          <p:nvPr/>
        </p:nvPicPr>
        <p:blipFill>
          <a:blip r:embed="rId3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2662554"/>
            <a:ext cx="1219200" cy="182880"/>
          </a:xfrm>
          <a:prstGeom prst="rect">
            <a:avLst/>
          </a:prstGeom>
        </p:spPr>
      </p:pic>
      <p:pic>
        <p:nvPicPr>
          <p:cNvPr id="358" name="Image"/>
          <p:cNvPicPr>
            <a:picLocks noChangeAspect="1"/>
          </p:cNvPicPr>
          <p:nvPr/>
        </p:nvPicPr>
        <p:blipFill>
          <a:blip r:embed="rId3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2662554"/>
            <a:ext cx="1219200" cy="182880"/>
          </a:xfrm>
          <a:prstGeom prst="rect">
            <a:avLst/>
          </a:prstGeom>
        </p:spPr>
      </p:pic>
      <p:pic>
        <p:nvPicPr>
          <p:cNvPr id="359" name="Image"/>
          <p:cNvPicPr>
            <a:picLocks noChangeAspect="1"/>
          </p:cNvPicPr>
          <p:nvPr/>
        </p:nvPicPr>
        <p:blipFill>
          <a:blip r:embed="rId3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2662554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433830" y="2877883"/>
            <a:ext cx="21717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altri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88280" y="2877883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4.713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731635" y="287788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60" name="Image"/>
          <p:cNvPicPr>
            <a:picLocks noChangeAspect="1"/>
          </p:cNvPicPr>
          <p:nvPr/>
        </p:nvPicPr>
        <p:blipFill>
          <a:blip r:embed="rId3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028315"/>
            <a:ext cx="3657600" cy="149225"/>
          </a:xfrm>
          <a:prstGeom prst="rect">
            <a:avLst/>
          </a:prstGeom>
        </p:spPr>
      </p:pic>
      <p:pic>
        <p:nvPicPr>
          <p:cNvPr id="361" name="Image"/>
          <p:cNvPicPr>
            <a:picLocks noChangeAspect="1"/>
          </p:cNvPicPr>
          <p:nvPr/>
        </p:nvPicPr>
        <p:blipFill>
          <a:blip r:embed="rId3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028315"/>
            <a:ext cx="3657600" cy="1492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3049333"/>
            <a:ext cx="238577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Totale proventi finanziari da crediti iscritti nelle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62" name="Image"/>
          <p:cNvPicPr>
            <a:picLocks noChangeAspect="1"/>
          </p:cNvPicPr>
          <p:nvPr/>
        </p:nvPicPr>
        <p:blipFill>
          <a:blip r:embed="rId3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177540"/>
            <a:ext cx="3657600" cy="164465"/>
          </a:xfrm>
          <a:prstGeom prst="rect">
            <a:avLst/>
          </a:prstGeom>
        </p:spPr>
      </p:pic>
      <p:pic>
        <p:nvPicPr>
          <p:cNvPr id="363" name="Image"/>
          <p:cNvPicPr>
            <a:picLocks noChangeAspect="1"/>
          </p:cNvPicPr>
          <p:nvPr/>
        </p:nvPicPr>
        <p:blipFill>
          <a:blip r:embed="rId3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177540"/>
            <a:ext cx="3657600" cy="16446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3190303"/>
            <a:ext cx="86803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immobilizzazioni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64" name="Image"/>
          <p:cNvPicPr>
            <a:picLocks noChangeAspect="1"/>
          </p:cNvPicPr>
          <p:nvPr/>
        </p:nvPicPr>
        <p:blipFill>
          <a:blip r:embed="rId3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3028315"/>
            <a:ext cx="1219200" cy="313690"/>
          </a:xfrm>
          <a:prstGeom prst="rect">
            <a:avLst/>
          </a:prstGeom>
        </p:spPr>
      </p:pic>
      <p:pic>
        <p:nvPicPr>
          <p:cNvPr id="365" name="Image"/>
          <p:cNvPicPr>
            <a:picLocks noChangeAspect="1"/>
          </p:cNvPicPr>
          <p:nvPr/>
        </p:nvPicPr>
        <p:blipFill>
          <a:blip r:embed="rId3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3028315"/>
            <a:ext cx="1219200" cy="31369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8280" y="3125533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4.713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66" name="Image"/>
          <p:cNvPicPr>
            <a:picLocks noChangeAspect="1"/>
          </p:cNvPicPr>
          <p:nvPr/>
        </p:nvPicPr>
        <p:blipFill>
          <a:blip r:embed="rId3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3028315"/>
            <a:ext cx="1219200" cy="313690"/>
          </a:xfrm>
          <a:prstGeom prst="rect">
            <a:avLst/>
          </a:prstGeom>
        </p:spPr>
      </p:pic>
      <p:pic>
        <p:nvPicPr>
          <p:cNvPr id="367" name="Image"/>
          <p:cNvPicPr>
            <a:picLocks noChangeAspect="1"/>
          </p:cNvPicPr>
          <p:nvPr/>
        </p:nvPicPr>
        <p:blipFill>
          <a:blip r:embed="rId3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3028315"/>
            <a:ext cx="1219200" cy="31369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1635" y="312553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256030" y="3373183"/>
            <a:ext cx="1694154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d) proventi diversi dai precedenti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68" name="Image"/>
          <p:cNvPicPr>
            <a:picLocks noChangeAspect="1"/>
          </p:cNvPicPr>
          <p:nvPr/>
        </p:nvPicPr>
        <p:blipFill>
          <a:blip r:embed="rId3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24884"/>
            <a:ext cx="3657600" cy="182880"/>
          </a:xfrm>
          <a:prstGeom prst="rect">
            <a:avLst/>
          </a:prstGeom>
        </p:spPr>
      </p:pic>
      <p:pic>
        <p:nvPicPr>
          <p:cNvPr id="369" name="Image"/>
          <p:cNvPicPr>
            <a:picLocks noChangeAspect="1"/>
          </p:cNvPicPr>
          <p:nvPr/>
        </p:nvPicPr>
        <p:blipFill>
          <a:blip r:embed="rId3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524884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433830" y="3556063"/>
            <a:ext cx="21717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altri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70" name="Image"/>
          <p:cNvPicPr>
            <a:picLocks noChangeAspect="1"/>
          </p:cNvPicPr>
          <p:nvPr/>
        </p:nvPicPr>
        <p:blipFill>
          <a:blip r:embed="rId3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3524884"/>
            <a:ext cx="1219200" cy="182880"/>
          </a:xfrm>
          <a:prstGeom prst="rect">
            <a:avLst/>
          </a:prstGeom>
        </p:spPr>
      </p:pic>
      <p:pic>
        <p:nvPicPr>
          <p:cNvPr id="371" name="Image"/>
          <p:cNvPicPr>
            <a:picLocks noChangeAspect="1"/>
          </p:cNvPicPr>
          <p:nvPr/>
        </p:nvPicPr>
        <p:blipFill>
          <a:blip r:embed="rId3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3524884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448300" y="3556063"/>
            <a:ext cx="15946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14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72" name="Image"/>
          <p:cNvPicPr>
            <a:picLocks noChangeAspect="1"/>
          </p:cNvPicPr>
          <p:nvPr/>
        </p:nvPicPr>
        <p:blipFill>
          <a:blip r:embed="rId3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3524884"/>
            <a:ext cx="1219200" cy="182880"/>
          </a:xfrm>
          <a:prstGeom prst="rect">
            <a:avLst/>
          </a:prstGeom>
        </p:spPr>
      </p:pic>
      <p:pic>
        <p:nvPicPr>
          <p:cNvPr id="373" name="Image"/>
          <p:cNvPicPr>
            <a:picLocks noChangeAspect="1"/>
          </p:cNvPicPr>
          <p:nvPr/>
        </p:nvPicPr>
        <p:blipFill>
          <a:blip r:embed="rId3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3524884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1635" y="355606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256030" y="3738943"/>
            <a:ext cx="191008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Totale proventi diversi dai precedenti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448300" y="3738943"/>
            <a:ext cx="15946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14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731635" y="3738943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74" name="Image"/>
          <p:cNvPicPr>
            <a:picLocks noChangeAspect="1"/>
          </p:cNvPicPr>
          <p:nvPr/>
        </p:nvPicPr>
        <p:blipFill>
          <a:blip r:embed="rId3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90644"/>
            <a:ext cx="3657600" cy="182880"/>
          </a:xfrm>
          <a:prstGeom prst="rect">
            <a:avLst/>
          </a:prstGeom>
        </p:spPr>
      </p:pic>
      <p:pic>
        <p:nvPicPr>
          <p:cNvPr id="375" name="Image"/>
          <p:cNvPicPr>
            <a:picLocks noChangeAspect="1"/>
          </p:cNvPicPr>
          <p:nvPr/>
        </p:nvPicPr>
        <p:blipFill>
          <a:blip r:embed="rId3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3890644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3921823"/>
            <a:ext cx="150049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altri proventi finanziari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76" name="Image"/>
          <p:cNvPicPr>
            <a:picLocks noChangeAspect="1"/>
          </p:cNvPicPr>
          <p:nvPr/>
        </p:nvPicPr>
        <p:blipFill>
          <a:blip r:embed="rId3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3890644"/>
            <a:ext cx="1219200" cy="182880"/>
          </a:xfrm>
          <a:prstGeom prst="rect">
            <a:avLst/>
          </a:prstGeom>
        </p:spPr>
      </p:pic>
      <p:pic>
        <p:nvPicPr>
          <p:cNvPr id="377" name="Image"/>
          <p:cNvPicPr>
            <a:picLocks noChangeAspect="1"/>
          </p:cNvPicPr>
          <p:nvPr/>
        </p:nvPicPr>
        <p:blipFill>
          <a:blip r:embed="rId3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3890644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8280" y="3921823"/>
            <a:ext cx="319480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4.727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78" name="Image"/>
          <p:cNvPicPr>
            <a:picLocks noChangeAspect="1"/>
          </p:cNvPicPr>
          <p:nvPr/>
        </p:nvPicPr>
        <p:blipFill>
          <a:blip r:embed="rId3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3890644"/>
            <a:ext cx="1219200" cy="182880"/>
          </a:xfrm>
          <a:prstGeom prst="rect">
            <a:avLst/>
          </a:prstGeom>
        </p:spPr>
      </p:pic>
      <p:pic>
        <p:nvPicPr>
          <p:cNvPr id="379" name="Image"/>
          <p:cNvPicPr>
            <a:picLocks noChangeAspect="1"/>
          </p:cNvPicPr>
          <p:nvPr/>
        </p:nvPicPr>
        <p:blipFill>
          <a:blip r:embed="rId3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3890644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1635" y="3921823"/>
            <a:ext cx="95326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4104703"/>
            <a:ext cx="1753224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17) interessi e altri oneri finanziari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80" name="Image"/>
          <p:cNvPicPr>
            <a:picLocks noChangeAspect="1"/>
          </p:cNvPicPr>
          <p:nvPr/>
        </p:nvPicPr>
        <p:blipFill>
          <a:blip r:embed="rId3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56405"/>
            <a:ext cx="3657600" cy="182880"/>
          </a:xfrm>
          <a:prstGeom prst="rect">
            <a:avLst/>
          </a:prstGeom>
        </p:spPr>
      </p:pic>
      <p:pic>
        <p:nvPicPr>
          <p:cNvPr id="381" name="Image"/>
          <p:cNvPicPr>
            <a:picLocks noChangeAspect="1"/>
          </p:cNvPicPr>
          <p:nvPr/>
        </p:nvPicPr>
        <p:blipFill>
          <a:blip r:embed="rId3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25640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256030" y="4287583"/>
            <a:ext cx="21717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altri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82" name="Image"/>
          <p:cNvPicPr>
            <a:picLocks noChangeAspect="1"/>
          </p:cNvPicPr>
          <p:nvPr/>
        </p:nvPicPr>
        <p:blipFill>
          <a:blip r:embed="rId3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4256405"/>
            <a:ext cx="1219200" cy="182880"/>
          </a:xfrm>
          <a:prstGeom prst="rect">
            <a:avLst/>
          </a:prstGeom>
        </p:spPr>
      </p:pic>
      <p:pic>
        <p:nvPicPr>
          <p:cNvPr id="383" name="Image"/>
          <p:cNvPicPr>
            <a:picLocks noChangeAspect="1"/>
          </p:cNvPicPr>
          <p:nvPr/>
        </p:nvPicPr>
        <p:blipFill>
          <a:blip r:embed="rId3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425640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384800" y="4287583"/>
            <a:ext cx="22359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707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84" name="Image"/>
          <p:cNvPicPr>
            <a:picLocks noChangeAspect="1"/>
          </p:cNvPicPr>
          <p:nvPr/>
        </p:nvPicPr>
        <p:blipFill>
          <a:blip r:embed="rId3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4256405"/>
            <a:ext cx="1219200" cy="182880"/>
          </a:xfrm>
          <a:prstGeom prst="rect">
            <a:avLst/>
          </a:prstGeom>
        </p:spPr>
      </p:pic>
      <p:pic>
        <p:nvPicPr>
          <p:cNvPr id="385" name="Image"/>
          <p:cNvPicPr>
            <a:picLocks noChangeAspect="1"/>
          </p:cNvPicPr>
          <p:nvPr/>
        </p:nvPicPr>
        <p:blipFill>
          <a:blip r:embed="rId3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425640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604000" y="4287583"/>
            <a:ext cx="22359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407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078230" y="4470464"/>
            <a:ext cx="1905632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Totale interessi e altri oneri finanziari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384800" y="4470464"/>
            <a:ext cx="223593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707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604000" y="4470464"/>
            <a:ext cx="22359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407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86" name="Image"/>
          <p:cNvPicPr>
            <a:picLocks noChangeAspect="1"/>
          </p:cNvPicPr>
          <p:nvPr/>
        </p:nvPicPr>
        <p:blipFill>
          <a:blip r:embed="rId3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622165"/>
            <a:ext cx="3657600" cy="182880"/>
          </a:xfrm>
          <a:prstGeom prst="rect">
            <a:avLst/>
          </a:prstGeom>
        </p:spPr>
      </p:pic>
      <p:pic>
        <p:nvPicPr>
          <p:cNvPr id="387" name="Image"/>
          <p:cNvPicPr>
            <a:picLocks noChangeAspect="1"/>
          </p:cNvPicPr>
          <p:nvPr/>
        </p:nvPicPr>
        <p:blipFill>
          <a:blip r:embed="rId3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462216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4653343"/>
            <a:ext cx="287399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Totale proventi e oneri finanziari (C) (15+16-17+-17-bis)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88" name="Image"/>
          <p:cNvPicPr>
            <a:picLocks noChangeAspect="1"/>
          </p:cNvPicPr>
          <p:nvPr/>
        </p:nvPicPr>
        <p:blipFill>
          <a:blip r:embed="rId3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4622165"/>
            <a:ext cx="1219200" cy="182880"/>
          </a:xfrm>
          <a:prstGeom prst="rect">
            <a:avLst/>
          </a:prstGeom>
        </p:spPr>
      </p:pic>
      <p:pic>
        <p:nvPicPr>
          <p:cNvPr id="389" name="Image"/>
          <p:cNvPicPr>
            <a:picLocks noChangeAspect="1"/>
          </p:cNvPicPr>
          <p:nvPr/>
        </p:nvPicPr>
        <p:blipFill>
          <a:blip r:embed="rId3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462216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8280" y="4653343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4.020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90" name="Image"/>
          <p:cNvPicPr>
            <a:picLocks noChangeAspect="1"/>
          </p:cNvPicPr>
          <p:nvPr/>
        </p:nvPicPr>
        <p:blipFill>
          <a:blip r:embed="rId3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4622165"/>
            <a:ext cx="1219200" cy="182880"/>
          </a:xfrm>
          <a:prstGeom prst="rect">
            <a:avLst/>
          </a:prstGeom>
        </p:spPr>
      </p:pic>
      <p:pic>
        <p:nvPicPr>
          <p:cNvPr id="391" name="Image"/>
          <p:cNvPicPr>
            <a:picLocks noChangeAspect="1"/>
          </p:cNvPicPr>
          <p:nvPr/>
        </p:nvPicPr>
        <p:blipFill>
          <a:blip r:embed="rId3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462216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27800" y="4653343"/>
            <a:ext cx="299707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(406)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4824793"/>
            <a:ext cx="2946083" cy="270434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D) RETTIFICHE DI VALORE DI ATTIVITA' E PASSIVITA'</a:t>
            </a:r>
            <a:endParaRPr sz="900">
              <a:latin typeface="Arial"/>
              <a:cs typeface="Arial"/>
            </a:endParaRPr>
          </a:p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FINANZIARIE.: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92" name="Image"/>
          <p:cNvPicPr>
            <a:picLocks noChangeAspect="1"/>
          </p:cNvPicPr>
          <p:nvPr/>
        </p:nvPicPr>
        <p:blipFill>
          <a:blip r:embed="rId3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117465"/>
            <a:ext cx="3657600" cy="149225"/>
          </a:xfrm>
          <a:prstGeom prst="rect">
            <a:avLst/>
          </a:prstGeom>
        </p:spPr>
      </p:pic>
      <p:pic>
        <p:nvPicPr>
          <p:cNvPr id="393" name="Image"/>
          <p:cNvPicPr>
            <a:picLocks noChangeAspect="1"/>
          </p:cNvPicPr>
          <p:nvPr/>
        </p:nvPicPr>
        <p:blipFill>
          <a:blip r:embed="rId3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117465"/>
            <a:ext cx="3657600" cy="1492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5139118"/>
            <a:ext cx="3369322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Totale delle rettifiche di valore di attività e passività finanziarie (D)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94" name="Image"/>
          <p:cNvPicPr>
            <a:picLocks noChangeAspect="1"/>
          </p:cNvPicPr>
          <p:nvPr/>
        </p:nvPicPr>
        <p:blipFill>
          <a:blip r:embed="rId3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266690"/>
            <a:ext cx="3657600" cy="163195"/>
          </a:xfrm>
          <a:prstGeom prst="rect">
            <a:avLst/>
          </a:prstGeom>
        </p:spPr>
      </p:pic>
      <p:pic>
        <p:nvPicPr>
          <p:cNvPr id="395" name="Image"/>
          <p:cNvPicPr>
            <a:picLocks noChangeAspect="1"/>
          </p:cNvPicPr>
          <p:nvPr/>
        </p:nvPicPr>
        <p:blipFill>
          <a:blip r:embed="rId3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266690"/>
            <a:ext cx="3657600" cy="16319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5280089"/>
            <a:ext cx="401935" cy="127558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(18-19)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96" name="Image"/>
          <p:cNvPicPr>
            <a:picLocks noChangeAspect="1"/>
          </p:cNvPicPr>
          <p:nvPr/>
        </p:nvPicPr>
        <p:blipFill>
          <a:blip r:embed="rId3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5117465"/>
            <a:ext cx="1219200" cy="312420"/>
          </a:xfrm>
          <a:prstGeom prst="rect">
            <a:avLst/>
          </a:prstGeom>
        </p:spPr>
      </p:pic>
      <p:pic>
        <p:nvPicPr>
          <p:cNvPr id="397" name="Image"/>
          <p:cNvPicPr>
            <a:picLocks noChangeAspect="1"/>
          </p:cNvPicPr>
          <p:nvPr/>
        </p:nvPicPr>
        <p:blipFill>
          <a:blip r:embed="rId3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5117465"/>
            <a:ext cx="1219200" cy="3124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512435" y="5215318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pic>
        <p:nvPicPr>
          <p:cNvPr id="398" name="Image"/>
          <p:cNvPicPr>
            <a:picLocks noChangeAspect="1"/>
          </p:cNvPicPr>
          <p:nvPr/>
        </p:nvPicPr>
        <p:blipFill>
          <a:blip r:embed="rId3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5117465"/>
            <a:ext cx="1219200" cy="312420"/>
          </a:xfrm>
          <a:prstGeom prst="rect">
            <a:avLst/>
          </a:prstGeom>
        </p:spPr>
      </p:pic>
      <p:pic>
        <p:nvPicPr>
          <p:cNvPr id="399" name="Image"/>
          <p:cNvPicPr>
            <a:picLocks noChangeAspect="1"/>
          </p:cNvPicPr>
          <p:nvPr/>
        </p:nvPicPr>
        <p:blipFill>
          <a:blip r:embed="rId3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5117465"/>
            <a:ext cx="1219200" cy="31242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731635" y="5215318"/>
            <a:ext cx="953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900430" y="5462968"/>
            <a:ext cx="2185015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Risultato prima delle imposte (A-B+-C+-D)</a:t>
            </a:r>
            <a:endParaRPr sz="8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148580" y="5462968"/>
            <a:ext cx="4597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(33.474)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431280" y="5462968"/>
            <a:ext cx="396222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(8.929)</a:t>
            </a:r>
            <a:endParaRPr sz="900">
              <a:latin typeface="Arial"/>
              <a:cs typeface="Arial"/>
            </a:endParaRPr>
          </a:p>
        </p:txBody>
      </p:sp>
      <p:pic>
        <p:nvPicPr>
          <p:cNvPr id="400" name="Image"/>
          <p:cNvPicPr>
            <a:picLocks noChangeAspect="1"/>
          </p:cNvPicPr>
          <p:nvPr/>
        </p:nvPicPr>
        <p:blipFill>
          <a:blip r:embed="rId4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612765"/>
            <a:ext cx="3657600" cy="182880"/>
          </a:xfrm>
          <a:prstGeom prst="rect">
            <a:avLst/>
          </a:prstGeom>
        </p:spPr>
      </p:pic>
      <p:pic>
        <p:nvPicPr>
          <p:cNvPr id="401" name="Image"/>
          <p:cNvPicPr>
            <a:picLocks noChangeAspect="1"/>
          </p:cNvPicPr>
          <p:nvPr/>
        </p:nvPicPr>
        <p:blipFill>
          <a:blip r:embed="rId4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612765"/>
            <a:ext cx="36576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5645848"/>
            <a:ext cx="3402413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20) Imposte sul reddito dell'esercizio, correnti, differite e anticipate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02" name="Image"/>
          <p:cNvPicPr>
            <a:picLocks noChangeAspect="1"/>
          </p:cNvPicPr>
          <p:nvPr/>
        </p:nvPicPr>
        <p:blipFill>
          <a:blip r:embed="rId4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5612765"/>
            <a:ext cx="1219200" cy="182880"/>
          </a:xfrm>
          <a:prstGeom prst="rect">
            <a:avLst/>
          </a:prstGeom>
        </p:spPr>
      </p:pic>
      <p:pic>
        <p:nvPicPr>
          <p:cNvPr id="403" name="Image"/>
          <p:cNvPicPr>
            <a:picLocks noChangeAspect="1"/>
          </p:cNvPicPr>
          <p:nvPr/>
        </p:nvPicPr>
        <p:blipFill>
          <a:blip r:embed="rId4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5612765"/>
            <a:ext cx="1219200" cy="182880"/>
          </a:xfrm>
          <a:prstGeom prst="rect">
            <a:avLst/>
          </a:prstGeom>
        </p:spPr>
      </p:pic>
      <p:pic>
        <p:nvPicPr>
          <p:cNvPr id="404" name="Image"/>
          <p:cNvPicPr>
            <a:picLocks noChangeAspect="1"/>
          </p:cNvPicPr>
          <p:nvPr/>
        </p:nvPicPr>
        <p:blipFill>
          <a:blip r:embed="rId4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5612765"/>
            <a:ext cx="1219200" cy="182880"/>
          </a:xfrm>
          <a:prstGeom prst="rect">
            <a:avLst/>
          </a:prstGeom>
        </p:spPr>
      </p:pic>
      <p:pic>
        <p:nvPicPr>
          <p:cNvPr id="405" name="Image"/>
          <p:cNvPicPr>
            <a:picLocks noChangeAspect="1"/>
          </p:cNvPicPr>
          <p:nvPr/>
        </p:nvPicPr>
        <p:blipFill>
          <a:blip r:embed="rId40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5612765"/>
            <a:ext cx="1219200" cy="18288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1078230" y="5828728"/>
            <a:ext cx="857249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Imposte correnti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288280" y="5828728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1.431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507480" y="5828728"/>
            <a:ext cx="319482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3.558</a:t>
            </a:r>
            <a:endParaRPr sz="900">
              <a:latin typeface="Arial"/>
              <a:cs typeface="Arial"/>
            </a:endParaRPr>
          </a:p>
        </p:txBody>
      </p:sp>
      <p:pic>
        <p:nvPicPr>
          <p:cNvPr id="406" name="Image"/>
          <p:cNvPicPr>
            <a:picLocks noChangeAspect="1"/>
          </p:cNvPicPr>
          <p:nvPr/>
        </p:nvPicPr>
        <p:blipFill>
          <a:blip r:embed="rId40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978525"/>
            <a:ext cx="3657600" cy="149225"/>
          </a:xfrm>
          <a:prstGeom prst="rect">
            <a:avLst/>
          </a:prstGeom>
        </p:spPr>
      </p:pic>
      <p:pic>
        <p:nvPicPr>
          <p:cNvPr id="407" name="Image"/>
          <p:cNvPicPr>
            <a:picLocks noChangeAspect="1"/>
          </p:cNvPicPr>
          <p:nvPr/>
        </p:nvPicPr>
        <p:blipFill>
          <a:blip r:embed="rId4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5978525"/>
            <a:ext cx="3657600" cy="1492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6000178"/>
            <a:ext cx="3022697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70" spc="10" dirty="0">
                <a:latin typeface="Arial"/>
                <a:cs typeface="Arial"/>
              </a:rPr>
              <a:t>Totale imposte sul reddito dell'esercizio, correnti, differite 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08" name="Image"/>
          <p:cNvPicPr>
            <a:picLocks noChangeAspect="1"/>
          </p:cNvPicPr>
          <p:nvPr/>
        </p:nvPicPr>
        <p:blipFill>
          <a:blip r:embed="rId4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27750"/>
            <a:ext cx="3657600" cy="165100"/>
          </a:xfrm>
          <a:prstGeom prst="rect">
            <a:avLst/>
          </a:prstGeom>
        </p:spPr>
      </p:pic>
      <p:pic>
        <p:nvPicPr>
          <p:cNvPr id="409" name="Image"/>
          <p:cNvPicPr>
            <a:picLocks noChangeAspect="1"/>
          </p:cNvPicPr>
          <p:nvPr/>
        </p:nvPicPr>
        <p:blipFill>
          <a:blip r:embed="rId40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2630" y="6127750"/>
            <a:ext cx="3657600" cy="16510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900430" y="6141148"/>
            <a:ext cx="525231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anticipate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410" name="Image"/>
          <p:cNvPicPr>
            <a:picLocks noChangeAspect="1"/>
          </p:cNvPicPr>
          <p:nvPr/>
        </p:nvPicPr>
        <p:blipFill>
          <a:blip r:embed="rId4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5978525"/>
            <a:ext cx="1219200" cy="314325"/>
          </a:xfrm>
          <a:prstGeom prst="rect">
            <a:avLst/>
          </a:prstGeom>
        </p:spPr>
      </p:pic>
      <p:pic>
        <p:nvPicPr>
          <p:cNvPr id="411" name="Image"/>
          <p:cNvPicPr>
            <a:picLocks noChangeAspect="1"/>
          </p:cNvPicPr>
          <p:nvPr/>
        </p:nvPicPr>
        <p:blipFill>
          <a:blip r:embed="rId4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380230" y="5978525"/>
            <a:ext cx="1219200" cy="3143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5288280" y="6076378"/>
            <a:ext cx="319480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1.431</a:t>
            </a:r>
            <a:endParaRPr sz="900">
              <a:latin typeface="Arial"/>
              <a:cs typeface="Arial"/>
            </a:endParaRPr>
          </a:p>
        </p:txBody>
      </p:sp>
      <p:pic>
        <p:nvPicPr>
          <p:cNvPr id="412" name="Image"/>
          <p:cNvPicPr>
            <a:picLocks noChangeAspect="1"/>
          </p:cNvPicPr>
          <p:nvPr/>
        </p:nvPicPr>
        <p:blipFill>
          <a:blip r:embed="rId4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5978525"/>
            <a:ext cx="1219200" cy="314325"/>
          </a:xfrm>
          <a:prstGeom prst="rect">
            <a:avLst/>
          </a:prstGeom>
        </p:spPr>
      </p:pic>
      <p:pic>
        <p:nvPicPr>
          <p:cNvPr id="413" name="Image"/>
          <p:cNvPicPr>
            <a:picLocks noChangeAspect="1"/>
          </p:cNvPicPr>
          <p:nvPr/>
        </p:nvPicPr>
        <p:blipFill>
          <a:blip r:embed="rId4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599430" y="5978525"/>
            <a:ext cx="1219200" cy="31432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6507480" y="6076378"/>
            <a:ext cx="319482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3.558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324028"/>
            <a:ext cx="1906958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21) UTILE (PERDITA) D'ESERCIZIO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148580" y="6324028"/>
            <a:ext cx="459726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(34.905)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367780" y="6324028"/>
            <a:ext cx="459728" cy="127559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(12.487)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537970" y="6746621"/>
            <a:ext cx="4485269" cy="19842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370" b="1" spc="10" dirty="0">
                <a:latin typeface="Arial"/>
                <a:cs typeface="Arial"/>
              </a:rPr>
              <a:t>Nota Integrativa al bilancio di esercizio al 31/12/2019</a:t>
            </a:r>
            <a:endParaRPr sz="13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391920" y="7062851"/>
            <a:ext cx="4826116" cy="198424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370" b="1" spc="10" dirty="0">
                <a:latin typeface="Arial"/>
                <a:cs typeface="Arial"/>
              </a:rPr>
              <a:t>redatta in forma abbreviata ai sensi dell'art. 2435 bis c.c.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628826"/>
            <a:ext cx="822302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Arial"/>
                <a:cs typeface="Arial"/>
              </a:rPr>
              <a:t>PREMESSA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872730"/>
            <a:ext cx="61513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Il bilancio chiuso al 31/12/2019 di cui la presente nota integrativa costituisce parte integrante ai sensi dell'art.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089900"/>
            <a:ext cx="615111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2423, primo comma del Codice Civile, corrisponde alle risultanze delle scritture contabili regolarmente tenute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307070"/>
            <a:ext cx="614819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ed è redatto conformemente agli articoli 2423, 2423 ter, 2424, 2424 bis, 2425, 2425 bis del Codice Civile,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24240"/>
            <a:ext cx="614121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secondo principi di redazione conformi a quanto stabilito dall'art. 2423 bis e criteri di valutazione di cui all'art.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741410"/>
            <a:ext cx="58432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2426 c.c..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958580"/>
            <a:ext cx="614489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 bilancio del presente esercizio è stato redatto in forma abbreviata in conformità alle disposizioni di cui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175750"/>
            <a:ext cx="615073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all'art. 2435-bis del Codice Civile, in quanto ricorrono i presupposti previsti dal comma 1 del predetto articolo.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392920"/>
            <a:ext cx="614730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Conseguentemente, nella presente nota integrativa si forniscono le informazioni previste dal comma 1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610090"/>
            <a:ext cx="532206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dell’art. 2427 limitatamente alle voci specificate al comma 5 dell’art. 2435 bis del Codice Civile.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029960" y="10166985"/>
            <a:ext cx="672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Pag.4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5170"/>
            <a:ext cx="614819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Inoltre, la presente nota integrativa riporta le informazioni richieste dai numeri 3) e 4) dell'art. 2428 c.c. e,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340"/>
            <a:ext cx="614171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pertanto, non si è provveduto a redigere la relazione sulla gestione ai sensi dell'art. 2435 - bis, comma 6 del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59510"/>
            <a:ext cx="8053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Codice Civile.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82331"/>
            <a:ext cx="1738301" cy="155905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solidFill>
                  <a:srgbClr val="000080"/>
                </a:solidFill>
                <a:latin typeface="Arial"/>
                <a:cs typeface="Arial"/>
              </a:rPr>
              <a:t>Finalità della Cooperativa</a:t>
            </a:r>
            <a:endParaRPr sz="11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704340"/>
            <a:ext cx="615111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La Cooperativa ha come scopo istituzionale quello di perseguire gli interessi generali della Comunità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921510"/>
            <a:ext cx="61485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concernenti la promozione umana e l’integrazione sociale dei cittadini. Per realizzare tale scopo gestisce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138680"/>
            <a:ext cx="614756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servizi socio-sanitari ed educativi, collabora con le forze economiche e produttive e con altre cooperative,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355850"/>
            <a:ext cx="614806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promuove l’inserimento nel mondo del lavoro delle persone con disabilità e, in collaborazione con enti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573020"/>
            <a:ext cx="615124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pubblici e privati, la sensibilizzazione del territorio all’attenzione, all’accoglienza e al recupero globale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790190"/>
            <a:ext cx="313829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persone in stato di bisogno, emarginate o svantaggiate.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71177"/>
            <a:ext cx="1692940" cy="154647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solidFill>
                  <a:srgbClr val="000080"/>
                </a:solidFill>
                <a:latin typeface="Times New Roman"/>
                <a:cs typeface="Times New Roman"/>
              </a:rPr>
              <a:t>Attività svolta nell'esercizio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00755"/>
            <a:ext cx="614857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Prima di illustrare i risultati di bilancio riteniamo utile richiamare le principali attività esercitate dalla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736975"/>
            <a:ext cx="303034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Cooperativa nel corso dell’anno che sono le seguenti:</a:t>
            </a:r>
            <a:endParaRPr sz="900">
              <a:latin typeface="Arial"/>
              <a:cs typeface="Arial"/>
            </a:endParaRPr>
          </a:p>
        </p:txBody>
      </p:sp>
      <p:pic>
        <p:nvPicPr>
          <p:cNvPr id="414" name="Image"/>
          <p:cNvPicPr>
            <a:picLocks noChangeAspect="1"/>
          </p:cNvPicPr>
          <p:nvPr/>
        </p:nvPicPr>
        <p:blipFill>
          <a:blip r:embed="rId4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3977640"/>
            <a:ext cx="5715" cy="370205"/>
          </a:xfrm>
          <a:prstGeom prst="rect">
            <a:avLst/>
          </a:prstGeom>
        </p:spPr>
      </p:pic>
      <p:pic>
        <p:nvPicPr>
          <p:cNvPr id="415" name="Image"/>
          <p:cNvPicPr>
            <a:picLocks noChangeAspect="1"/>
          </p:cNvPicPr>
          <p:nvPr/>
        </p:nvPicPr>
        <p:blipFill>
          <a:blip r:embed="rId4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1615" y="3977640"/>
            <a:ext cx="1905" cy="370205"/>
          </a:xfrm>
          <a:prstGeom prst="rect">
            <a:avLst/>
          </a:prstGeom>
        </p:spPr>
      </p:pic>
      <p:pic>
        <p:nvPicPr>
          <p:cNvPr id="416" name="Image"/>
          <p:cNvPicPr>
            <a:picLocks noChangeAspect="1"/>
          </p:cNvPicPr>
          <p:nvPr/>
        </p:nvPicPr>
        <p:blipFill>
          <a:blip r:embed="rId4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3977640"/>
            <a:ext cx="2037715" cy="5715"/>
          </a:xfrm>
          <a:prstGeom prst="rect">
            <a:avLst/>
          </a:prstGeom>
        </p:spPr>
      </p:pic>
      <p:pic>
        <p:nvPicPr>
          <p:cNvPr id="417" name="Image"/>
          <p:cNvPicPr>
            <a:picLocks noChangeAspect="1"/>
          </p:cNvPicPr>
          <p:nvPr/>
        </p:nvPicPr>
        <p:blipFill>
          <a:blip r:embed="rId4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4345940"/>
            <a:ext cx="203771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94385" y="4011930"/>
            <a:ext cx="607345" cy="13425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9" b="1" spc="10" dirty="0">
                <a:latin typeface="Arial"/>
                <a:cs typeface="Arial"/>
              </a:rPr>
              <a:t>ATTIVITA’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18" name="Image"/>
          <p:cNvPicPr>
            <a:picLocks noChangeAspect="1"/>
          </p:cNvPicPr>
          <p:nvPr/>
        </p:nvPicPr>
        <p:blipFill>
          <a:blip r:embed="rId4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3977640"/>
            <a:ext cx="3810" cy="370205"/>
          </a:xfrm>
          <a:prstGeom prst="rect">
            <a:avLst/>
          </a:prstGeom>
        </p:spPr>
      </p:pic>
      <p:pic>
        <p:nvPicPr>
          <p:cNvPr id="419" name="Image"/>
          <p:cNvPicPr>
            <a:picLocks noChangeAspect="1"/>
          </p:cNvPicPr>
          <p:nvPr/>
        </p:nvPicPr>
        <p:blipFill>
          <a:blip r:embed="rId4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1685" y="3977640"/>
            <a:ext cx="1905" cy="370205"/>
          </a:xfrm>
          <a:prstGeom prst="rect">
            <a:avLst/>
          </a:prstGeom>
        </p:spPr>
      </p:pic>
      <p:pic>
        <p:nvPicPr>
          <p:cNvPr id="420" name="Image"/>
          <p:cNvPicPr>
            <a:picLocks noChangeAspect="1"/>
          </p:cNvPicPr>
          <p:nvPr/>
        </p:nvPicPr>
        <p:blipFill>
          <a:blip r:embed="rId4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3977640"/>
            <a:ext cx="1830070" cy="5715"/>
          </a:xfrm>
          <a:prstGeom prst="rect">
            <a:avLst/>
          </a:prstGeom>
        </p:spPr>
      </p:pic>
      <p:pic>
        <p:nvPicPr>
          <p:cNvPr id="421" name="Image"/>
          <p:cNvPicPr>
            <a:picLocks noChangeAspect="1"/>
          </p:cNvPicPr>
          <p:nvPr/>
        </p:nvPicPr>
        <p:blipFill>
          <a:blip r:embed="rId4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4345940"/>
            <a:ext cx="183007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832100" y="4011930"/>
            <a:ext cx="710863" cy="13425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9" b="1" spc="10" dirty="0">
                <a:latin typeface="Arial"/>
                <a:cs typeface="Arial"/>
              </a:rPr>
              <a:t>MODALITA’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22" name="Image"/>
          <p:cNvPicPr>
            <a:picLocks noChangeAspect="1"/>
          </p:cNvPicPr>
          <p:nvPr/>
        </p:nvPicPr>
        <p:blipFill>
          <a:blip r:embed="rId4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3977640"/>
            <a:ext cx="3810" cy="370205"/>
          </a:xfrm>
          <a:prstGeom prst="rect">
            <a:avLst/>
          </a:prstGeom>
        </p:spPr>
      </p:pic>
      <p:pic>
        <p:nvPicPr>
          <p:cNvPr id="423" name="Image"/>
          <p:cNvPicPr>
            <a:picLocks noChangeAspect="1"/>
          </p:cNvPicPr>
          <p:nvPr/>
        </p:nvPicPr>
        <p:blipFill>
          <a:blip r:embed="rId4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33869" y="3977640"/>
            <a:ext cx="5715" cy="370205"/>
          </a:xfrm>
          <a:prstGeom prst="rect">
            <a:avLst/>
          </a:prstGeom>
        </p:spPr>
      </p:pic>
      <p:pic>
        <p:nvPicPr>
          <p:cNvPr id="424" name="Image"/>
          <p:cNvPicPr>
            <a:picLocks noChangeAspect="1"/>
          </p:cNvPicPr>
          <p:nvPr/>
        </p:nvPicPr>
        <p:blipFill>
          <a:blip r:embed="rId4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3977640"/>
            <a:ext cx="2245995" cy="5715"/>
          </a:xfrm>
          <a:prstGeom prst="rect">
            <a:avLst/>
          </a:prstGeom>
        </p:spPr>
      </p:pic>
      <p:pic>
        <p:nvPicPr>
          <p:cNvPr id="425" name="Image"/>
          <p:cNvPicPr>
            <a:picLocks noChangeAspect="1"/>
          </p:cNvPicPr>
          <p:nvPr/>
        </p:nvPicPr>
        <p:blipFill>
          <a:blip r:embed="rId4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4345940"/>
            <a:ext cx="224599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62170" y="4011930"/>
            <a:ext cx="1157638" cy="13425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889" b="1" spc="10" dirty="0">
                <a:latin typeface="Arial"/>
                <a:cs typeface="Arial"/>
              </a:rPr>
              <a:t>ENTE CONCEDENTE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426" name="Image"/>
          <p:cNvPicPr>
            <a:picLocks noChangeAspect="1"/>
          </p:cNvPicPr>
          <p:nvPr/>
        </p:nvPicPr>
        <p:blipFill>
          <a:blip r:embed="rId4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4347845"/>
            <a:ext cx="5715" cy="262255"/>
          </a:xfrm>
          <a:prstGeom prst="rect">
            <a:avLst/>
          </a:prstGeom>
        </p:spPr>
      </p:pic>
      <p:pic>
        <p:nvPicPr>
          <p:cNvPr id="427" name="Image"/>
          <p:cNvPicPr>
            <a:picLocks noChangeAspect="1"/>
          </p:cNvPicPr>
          <p:nvPr/>
        </p:nvPicPr>
        <p:blipFill>
          <a:blip r:embed="rId4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1615" y="4347845"/>
            <a:ext cx="1905" cy="262255"/>
          </a:xfrm>
          <a:prstGeom prst="rect">
            <a:avLst/>
          </a:prstGeom>
        </p:spPr>
      </p:pic>
      <p:pic>
        <p:nvPicPr>
          <p:cNvPr id="428" name="Image"/>
          <p:cNvPicPr>
            <a:picLocks noChangeAspect="1"/>
          </p:cNvPicPr>
          <p:nvPr/>
        </p:nvPicPr>
        <p:blipFill>
          <a:blip r:embed="rId4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4347845"/>
            <a:ext cx="2037715" cy="3809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94385" y="4381500"/>
            <a:ext cx="1800985" cy="139700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Calibri"/>
                <a:cs typeface="Calibri"/>
              </a:rPr>
              <a:t>Centro Diurno per Persone con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429" name="Image"/>
          <p:cNvPicPr>
            <a:picLocks noChangeAspect="1"/>
          </p:cNvPicPr>
          <p:nvPr/>
        </p:nvPicPr>
        <p:blipFill>
          <a:blip r:embed="rId4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4610100"/>
            <a:ext cx="5715" cy="364490"/>
          </a:xfrm>
          <a:prstGeom prst="rect">
            <a:avLst/>
          </a:prstGeom>
        </p:spPr>
      </p:pic>
      <p:pic>
        <p:nvPicPr>
          <p:cNvPr id="430" name="Image"/>
          <p:cNvPicPr>
            <a:picLocks noChangeAspect="1"/>
          </p:cNvPicPr>
          <p:nvPr/>
        </p:nvPicPr>
        <p:blipFill>
          <a:blip r:embed="rId4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1615" y="4610100"/>
            <a:ext cx="1905" cy="364490"/>
          </a:xfrm>
          <a:prstGeom prst="rect">
            <a:avLst/>
          </a:prstGeom>
        </p:spPr>
      </p:pic>
      <p:pic>
        <p:nvPicPr>
          <p:cNvPr id="431" name="Image"/>
          <p:cNvPicPr>
            <a:picLocks noChangeAspect="1"/>
          </p:cNvPicPr>
          <p:nvPr/>
        </p:nvPicPr>
        <p:blipFill>
          <a:blip r:embed="rId4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4972685"/>
            <a:ext cx="203771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94385" y="4638675"/>
            <a:ext cx="555698" cy="139700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Calibri"/>
                <a:cs typeface="Calibri"/>
              </a:rPr>
              <a:t>Disabilità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432" name="Image"/>
          <p:cNvPicPr>
            <a:picLocks noChangeAspect="1"/>
          </p:cNvPicPr>
          <p:nvPr/>
        </p:nvPicPr>
        <p:blipFill>
          <a:blip r:embed="rId4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4347845"/>
            <a:ext cx="3810" cy="626745"/>
          </a:xfrm>
          <a:prstGeom prst="rect">
            <a:avLst/>
          </a:prstGeom>
        </p:spPr>
      </p:pic>
      <p:pic>
        <p:nvPicPr>
          <p:cNvPr id="433" name="Image"/>
          <p:cNvPicPr>
            <a:picLocks noChangeAspect="1"/>
          </p:cNvPicPr>
          <p:nvPr/>
        </p:nvPicPr>
        <p:blipFill>
          <a:blip r:embed="rId4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1685" y="4347845"/>
            <a:ext cx="1905" cy="626745"/>
          </a:xfrm>
          <a:prstGeom prst="rect">
            <a:avLst/>
          </a:prstGeom>
        </p:spPr>
      </p:pic>
      <p:pic>
        <p:nvPicPr>
          <p:cNvPr id="434" name="Image"/>
          <p:cNvPicPr>
            <a:picLocks noChangeAspect="1"/>
          </p:cNvPicPr>
          <p:nvPr/>
        </p:nvPicPr>
        <p:blipFill>
          <a:blip r:embed="rId4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4347845"/>
            <a:ext cx="1830070" cy="3809"/>
          </a:xfrm>
          <a:prstGeom prst="rect">
            <a:avLst/>
          </a:prstGeom>
        </p:spPr>
      </p:pic>
      <p:pic>
        <p:nvPicPr>
          <p:cNvPr id="435" name="Image"/>
          <p:cNvPicPr>
            <a:picLocks noChangeAspect="1"/>
          </p:cNvPicPr>
          <p:nvPr/>
        </p:nvPicPr>
        <p:blipFill>
          <a:blip r:embed="rId4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4972685"/>
            <a:ext cx="183007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832100" y="4381500"/>
            <a:ext cx="1392808" cy="13425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9" b="1" spc="10" dirty="0">
                <a:latin typeface="Arial"/>
                <a:cs typeface="Arial"/>
              </a:rPr>
              <a:t>In accordo contrattuale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36" name="Image"/>
          <p:cNvPicPr>
            <a:picLocks noChangeAspect="1"/>
          </p:cNvPicPr>
          <p:nvPr/>
        </p:nvPicPr>
        <p:blipFill>
          <a:blip r:embed="rId4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4347845"/>
            <a:ext cx="3810" cy="626745"/>
          </a:xfrm>
          <a:prstGeom prst="rect">
            <a:avLst/>
          </a:prstGeom>
        </p:spPr>
      </p:pic>
      <p:pic>
        <p:nvPicPr>
          <p:cNvPr id="437" name="Image"/>
          <p:cNvPicPr>
            <a:picLocks noChangeAspect="1"/>
          </p:cNvPicPr>
          <p:nvPr/>
        </p:nvPicPr>
        <p:blipFill>
          <a:blip r:embed="rId4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33869" y="4347845"/>
            <a:ext cx="5715" cy="626745"/>
          </a:xfrm>
          <a:prstGeom prst="rect">
            <a:avLst/>
          </a:prstGeom>
        </p:spPr>
      </p:pic>
      <p:pic>
        <p:nvPicPr>
          <p:cNvPr id="438" name="Image"/>
          <p:cNvPicPr>
            <a:picLocks noChangeAspect="1"/>
          </p:cNvPicPr>
          <p:nvPr/>
        </p:nvPicPr>
        <p:blipFill>
          <a:blip r:embed="rId4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4347845"/>
            <a:ext cx="2245995" cy="3809"/>
          </a:xfrm>
          <a:prstGeom prst="rect">
            <a:avLst/>
          </a:prstGeom>
        </p:spPr>
      </p:pic>
      <p:pic>
        <p:nvPicPr>
          <p:cNvPr id="439" name="Image"/>
          <p:cNvPicPr>
            <a:picLocks noChangeAspect="1"/>
          </p:cNvPicPr>
          <p:nvPr/>
        </p:nvPicPr>
        <p:blipFill>
          <a:blip r:embed="rId4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4972685"/>
            <a:ext cx="224599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62170" y="4381500"/>
            <a:ext cx="838451" cy="13425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19" b="1" spc="10" dirty="0">
                <a:latin typeface="Arial"/>
                <a:cs typeface="Arial"/>
              </a:rPr>
              <a:t>Aulss 8 Berica</a:t>
            </a:r>
            <a:endParaRPr sz="900">
              <a:latin typeface="Arial"/>
              <a:cs typeface="Arial"/>
            </a:endParaRPr>
          </a:p>
        </p:txBody>
      </p:sp>
      <p:pic>
        <p:nvPicPr>
          <p:cNvPr id="440" name="Image"/>
          <p:cNvPicPr>
            <a:picLocks noChangeAspect="1"/>
          </p:cNvPicPr>
          <p:nvPr/>
        </p:nvPicPr>
        <p:blipFill>
          <a:blip r:embed="rId4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4974590"/>
            <a:ext cx="5715" cy="370205"/>
          </a:xfrm>
          <a:prstGeom prst="rect">
            <a:avLst/>
          </a:prstGeom>
        </p:spPr>
      </p:pic>
      <p:pic>
        <p:nvPicPr>
          <p:cNvPr id="441" name="Image"/>
          <p:cNvPicPr>
            <a:picLocks noChangeAspect="1"/>
          </p:cNvPicPr>
          <p:nvPr/>
        </p:nvPicPr>
        <p:blipFill>
          <a:blip r:embed="rId4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1615" y="4974590"/>
            <a:ext cx="1905" cy="370205"/>
          </a:xfrm>
          <a:prstGeom prst="rect">
            <a:avLst/>
          </a:prstGeom>
        </p:spPr>
      </p:pic>
      <p:pic>
        <p:nvPicPr>
          <p:cNvPr id="442" name="Image"/>
          <p:cNvPicPr>
            <a:picLocks noChangeAspect="1"/>
          </p:cNvPicPr>
          <p:nvPr/>
        </p:nvPicPr>
        <p:blipFill>
          <a:blip r:embed="rId4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4974590"/>
            <a:ext cx="2037715" cy="3810"/>
          </a:xfrm>
          <a:prstGeom prst="rect">
            <a:avLst/>
          </a:prstGeom>
        </p:spPr>
      </p:pic>
      <p:pic>
        <p:nvPicPr>
          <p:cNvPr id="443" name="Image"/>
          <p:cNvPicPr>
            <a:picLocks noChangeAspect="1"/>
          </p:cNvPicPr>
          <p:nvPr/>
        </p:nvPicPr>
        <p:blipFill>
          <a:blip r:embed="rId4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5342890"/>
            <a:ext cx="203771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94385" y="5008245"/>
            <a:ext cx="1328812" cy="139700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Calibri"/>
                <a:cs typeface="Calibri"/>
              </a:rPr>
              <a:t>Gruppo Appartamento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444" name="Image"/>
          <p:cNvPicPr>
            <a:picLocks noChangeAspect="1"/>
          </p:cNvPicPr>
          <p:nvPr/>
        </p:nvPicPr>
        <p:blipFill>
          <a:blip r:embed="rId4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4974590"/>
            <a:ext cx="3810" cy="370205"/>
          </a:xfrm>
          <a:prstGeom prst="rect">
            <a:avLst/>
          </a:prstGeom>
        </p:spPr>
      </p:pic>
      <p:pic>
        <p:nvPicPr>
          <p:cNvPr id="445" name="Image"/>
          <p:cNvPicPr>
            <a:picLocks noChangeAspect="1"/>
          </p:cNvPicPr>
          <p:nvPr/>
        </p:nvPicPr>
        <p:blipFill>
          <a:blip r:embed="rId4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1685" y="4974590"/>
            <a:ext cx="1905" cy="370205"/>
          </a:xfrm>
          <a:prstGeom prst="rect">
            <a:avLst/>
          </a:prstGeom>
        </p:spPr>
      </p:pic>
      <p:pic>
        <p:nvPicPr>
          <p:cNvPr id="446" name="Image"/>
          <p:cNvPicPr>
            <a:picLocks noChangeAspect="1"/>
          </p:cNvPicPr>
          <p:nvPr/>
        </p:nvPicPr>
        <p:blipFill>
          <a:blip r:embed="rId4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4974590"/>
            <a:ext cx="1830070" cy="3810"/>
          </a:xfrm>
          <a:prstGeom prst="rect">
            <a:avLst/>
          </a:prstGeom>
        </p:spPr>
      </p:pic>
      <p:pic>
        <p:nvPicPr>
          <p:cNvPr id="447" name="Image"/>
          <p:cNvPicPr>
            <a:picLocks noChangeAspect="1"/>
          </p:cNvPicPr>
          <p:nvPr/>
        </p:nvPicPr>
        <p:blipFill>
          <a:blip r:embed="rId4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5342890"/>
            <a:ext cx="183007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832100" y="5008245"/>
            <a:ext cx="819396" cy="13425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9" b="1" spc="10" dirty="0">
                <a:latin typeface="Arial"/>
                <a:cs typeface="Arial"/>
              </a:rPr>
              <a:t>Direttamente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48" name="Image"/>
          <p:cNvPicPr>
            <a:picLocks noChangeAspect="1"/>
          </p:cNvPicPr>
          <p:nvPr/>
        </p:nvPicPr>
        <p:blipFill>
          <a:blip r:embed="rId4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4974590"/>
            <a:ext cx="3810" cy="370205"/>
          </a:xfrm>
          <a:prstGeom prst="rect">
            <a:avLst/>
          </a:prstGeom>
        </p:spPr>
      </p:pic>
      <p:pic>
        <p:nvPicPr>
          <p:cNvPr id="449" name="Image"/>
          <p:cNvPicPr>
            <a:picLocks noChangeAspect="1"/>
          </p:cNvPicPr>
          <p:nvPr/>
        </p:nvPicPr>
        <p:blipFill>
          <a:blip r:embed="rId4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33869" y="4974590"/>
            <a:ext cx="5715" cy="370205"/>
          </a:xfrm>
          <a:prstGeom prst="rect">
            <a:avLst/>
          </a:prstGeom>
        </p:spPr>
      </p:pic>
      <p:pic>
        <p:nvPicPr>
          <p:cNvPr id="450" name="Image"/>
          <p:cNvPicPr>
            <a:picLocks noChangeAspect="1"/>
          </p:cNvPicPr>
          <p:nvPr/>
        </p:nvPicPr>
        <p:blipFill>
          <a:blip r:embed="rId4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4974590"/>
            <a:ext cx="2245995" cy="3810"/>
          </a:xfrm>
          <a:prstGeom prst="rect">
            <a:avLst/>
          </a:prstGeom>
        </p:spPr>
      </p:pic>
      <p:pic>
        <p:nvPicPr>
          <p:cNvPr id="451" name="Image"/>
          <p:cNvPicPr>
            <a:picLocks noChangeAspect="1"/>
          </p:cNvPicPr>
          <p:nvPr/>
        </p:nvPicPr>
        <p:blipFill>
          <a:blip r:embed="rId4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5342890"/>
            <a:ext cx="2245995" cy="1905"/>
          </a:xfrm>
          <a:prstGeom prst="rect">
            <a:avLst/>
          </a:prstGeom>
        </p:spPr>
      </p:pic>
      <p:pic>
        <p:nvPicPr>
          <p:cNvPr id="452" name="Image"/>
          <p:cNvPicPr>
            <a:picLocks noChangeAspect="1"/>
          </p:cNvPicPr>
          <p:nvPr/>
        </p:nvPicPr>
        <p:blipFill>
          <a:blip r:embed="rId4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5344795"/>
            <a:ext cx="5715" cy="362584"/>
          </a:xfrm>
          <a:prstGeom prst="rect">
            <a:avLst/>
          </a:prstGeom>
        </p:spPr>
      </p:pic>
      <p:pic>
        <p:nvPicPr>
          <p:cNvPr id="453" name="Image"/>
          <p:cNvPicPr>
            <a:picLocks noChangeAspect="1"/>
          </p:cNvPicPr>
          <p:nvPr/>
        </p:nvPicPr>
        <p:blipFill>
          <a:blip r:embed="rId4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1615" y="5344795"/>
            <a:ext cx="1905" cy="362584"/>
          </a:xfrm>
          <a:prstGeom prst="rect">
            <a:avLst/>
          </a:prstGeom>
        </p:spPr>
      </p:pic>
      <p:pic>
        <p:nvPicPr>
          <p:cNvPr id="454" name="Image"/>
          <p:cNvPicPr>
            <a:picLocks noChangeAspect="1"/>
          </p:cNvPicPr>
          <p:nvPr/>
        </p:nvPicPr>
        <p:blipFill>
          <a:blip r:embed="rId4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5344795"/>
            <a:ext cx="2037715" cy="3809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94385" y="5377815"/>
            <a:ext cx="1654676" cy="139700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Calibri"/>
                <a:cs typeface="Calibri"/>
              </a:rPr>
              <a:t>Settore B Sartoria, Calzolaio,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455" name="Image"/>
          <p:cNvPicPr>
            <a:picLocks noChangeAspect="1"/>
          </p:cNvPicPr>
          <p:nvPr/>
        </p:nvPicPr>
        <p:blipFill>
          <a:blip r:embed="rId4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5707380"/>
            <a:ext cx="5715" cy="358140"/>
          </a:xfrm>
          <a:prstGeom prst="rect">
            <a:avLst/>
          </a:prstGeom>
        </p:spPr>
      </p:pic>
      <p:pic>
        <p:nvPicPr>
          <p:cNvPr id="456" name="Image"/>
          <p:cNvPicPr>
            <a:picLocks noChangeAspect="1"/>
          </p:cNvPicPr>
          <p:nvPr/>
        </p:nvPicPr>
        <p:blipFill>
          <a:blip r:embed="rId4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1615" y="5707380"/>
            <a:ext cx="1905" cy="358140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94385" y="5735955"/>
            <a:ext cx="1307284" cy="139700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Calibri"/>
                <a:cs typeface="Calibri"/>
              </a:rPr>
              <a:t>Mercato Agricolo, Api,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457" name="Image"/>
          <p:cNvPicPr>
            <a:picLocks noChangeAspect="1"/>
          </p:cNvPicPr>
          <p:nvPr/>
        </p:nvPicPr>
        <p:blipFill>
          <a:blip r:embed="rId4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6065520"/>
            <a:ext cx="5715" cy="364490"/>
          </a:xfrm>
          <a:prstGeom prst="rect">
            <a:avLst/>
          </a:prstGeom>
        </p:spPr>
      </p:pic>
      <p:pic>
        <p:nvPicPr>
          <p:cNvPr id="458" name="Image"/>
          <p:cNvPicPr>
            <a:picLocks noChangeAspect="1"/>
          </p:cNvPicPr>
          <p:nvPr/>
        </p:nvPicPr>
        <p:blipFill>
          <a:blip r:embed="rId4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1615" y="6065520"/>
            <a:ext cx="1905" cy="364490"/>
          </a:xfrm>
          <a:prstGeom prst="rect">
            <a:avLst/>
          </a:prstGeom>
        </p:spPr>
      </p:pic>
      <p:pic>
        <p:nvPicPr>
          <p:cNvPr id="459" name="Image"/>
          <p:cNvPicPr>
            <a:picLocks noChangeAspect="1"/>
          </p:cNvPicPr>
          <p:nvPr/>
        </p:nvPicPr>
        <p:blipFill>
          <a:blip r:embed="rId4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6428105"/>
            <a:ext cx="203771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94385" y="6094095"/>
            <a:ext cx="1497402" cy="139700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Calibri"/>
                <a:cs typeface="Calibri"/>
              </a:rPr>
              <a:t>Manutenzione Aree Verdi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460" name="Image"/>
          <p:cNvPicPr>
            <a:picLocks noChangeAspect="1"/>
          </p:cNvPicPr>
          <p:nvPr/>
        </p:nvPicPr>
        <p:blipFill>
          <a:blip r:embed="rId4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5344795"/>
            <a:ext cx="3810" cy="1085214"/>
          </a:xfrm>
          <a:prstGeom prst="rect">
            <a:avLst/>
          </a:prstGeom>
        </p:spPr>
      </p:pic>
      <p:pic>
        <p:nvPicPr>
          <p:cNvPr id="461" name="Image"/>
          <p:cNvPicPr>
            <a:picLocks noChangeAspect="1"/>
          </p:cNvPicPr>
          <p:nvPr/>
        </p:nvPicPr>
        <p:blipFill>
          <a:blip r:embed="rId4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1685" y="5344795"/>
            <a:ext cx="1905" cy="1085214"/>
          </a:xfrm>
          <a:prstGeom prst="rect">
            <a:avLst/>
          </a:prstGeom>
        </p:spPr>
      </p:pic>
      <p:pic>
        <p:nvPicPr>
          <p:cNvPr id="462" name="Image"/>
          <p:cNvPicPr>
            <a:picLocks noChangeAspect="1"/>
          </p:cNvPicPr>
          <p:nvPr/>
        </p:nvPicPr>
        <p:blipFill>
          <a:blip r:embed="rId4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5344795"/>
            <a:ext cx="1830070" cy="3809"/>
          </a:xfrm>
          <a:prstGeom prst="rect">
            <a:avLst/>
          </a:prstGeom>
        </p:spPr>
      </p:pic>
      <p:pic>
        <p:nvPicPr>
          <p:cNvPr id="463" name="Image"/>
          <p:cNvPicPr>
            <a:picLocks noChangeAspect="1"/>
          </p:cNvPicPr>
          <p:nvPr/>
        </p:nvPicPr>
        <p:blipFill>
          <a:blip r:embed="rId4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6428105"/>
            <a:ext cx="183007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832100" y="5377815"/>
            <a:ext cx="819396" cy="13425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9" b="1" spc="10" dirty="0">
                <a:latin typeface="Arial"/>
                <a:cs typeface="Arial"/>
              </a:rPr>
              <a:t>Direttamente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64" name="Image"/>
          <p:cNvPicPr>
            <a:picLocks noChangeAspect="1"/>
          </p:cNvPicPr>
          <p:nvPr/>
        </p:nvPicPr>
        <p:blipFill>
          <a:blip r:embed="rId4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5344795"/>
            <a:ext cx="3810" cy="1085214"/>
          </a:xfrm>
          <a:prstGeom prst="rect">
            <a:avLst/>
          </a:prstGeom>
        </p:spPr>
      </p:pic>
      <p:pic>
        <p:nvPicPr>
          <p:cNvPr id="465" name="Image"/>
          <p:cNvPicPr>
            <a:picLocks noChangeAspect="1"/>
          </p:cNvPicPr>
          <p:nvPr/>
        </p:nvPicPr>
        <p:blipFill>
          <a:blip r:embed="rId4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33869" y="5344795"/>
            <a:ext cx="5715" cy="1085214"/>
          </a:xfrm>
          <a:prstGeom prst="rect">
            <a:avLst/>
          </a:prstGeom>
        </p:spPr>
      </p:pic>
      <p:pic>
        <p:nvPicPr>
          <p:cNvPr id="466" name="Image"/>
          <p:cNvPicPr>
            <a:picLocks noChangeAspect="1"/>
          </p:cNvPicPr>
          <p:nvPr/>
        </p:nvPicPr>
        <p:blipFill>
          <a:blip r:embed="rId4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5344795"/>
            <a:ext cx="2245995" cy="3809"/>
          </a:xfrm>
          <a:prstGeom prst="rect">
            <a:avLst/>
          </a:prstGeom>
        </p:spPr>
      </p:pic>
      <p:pic>
        <p:nvPicPr>
          <p:cNvPr id="467" name="Image"/>
          <p:cNvPicPr>
            <a:picLocks noChangeAspect="1"/>
          </p:cNvPicPr>
          <p:nvPr/>
        </p:nvPicPr>
        <p:blipFill>
          <a:blip r:embed="rId4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6428105"/>
            <a:ext cx="2245995" cy="1905"/>
          </a:xfrm>
          <a:prstGeom prst="rect">
            <a:avLst/>
          </a:prstGeom>
        </p:spPr>
      </p:pic>
      <p:pic>
        <p:nvPicPr>
          <p:cNvPr id="468" name="Image"/>
          <p:cNvPicPr>
            <a:picLocks noChangeAspect="1"/>
          </p:cNvPicPr>
          <p:nvPr/>
        </p:nvPicPr>
        <p:blipFill>
          <a:blip r:embed="rId4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6430010"/>
            <a:ext cx="5715" cy="370205"/>
          </a:xfrm>
          <a:prstGeom prst="rect">
            <a:avLst/>
          </a:prstGeom>
        </p:spPr>
      </p:pic>
      <p:pic>
        <p:nvPicPr>
          <p:cNvPr id="469" name="Image"/>
          <p:cNvPicPr>
            <a:picLocks noChangeAspect="1"/>
          </p:cNvPicPr>
          <p:nvPr/>
        </p:nvPicPr>
        <p:blipFill>
          <a:blip r:embed="rId4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1615" y="6430010"/>
            <a:ext cx="1905" cy="370205"/>
          </a:xfrm>
          <a:prstGeom prst="rect">
            <a:avLst/>
          </a:prstGeom>
        </p:spPr>
      </p:pic>
      <p:pic>
        <p:nvPicPr>
          <p:cNvPr id="470" name="Image"/>
          <p:cNvPicPr>
            <a:picLocks noChangeAspect="1"/>
          </p:cNvPicPr>
          <p:nvPr/>
        </p:nvPicPr>
        <p:blipFill>
          <a:blip r:embed="rId4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6430010"/>
            <a:ext cx="2037715" cy="3810"/>
          </a:xfrm>
          <a:prstGeom prst="rect">
            <a:avLst/>
          </a:prstGeom>
        </p:spPr>
      </p:pic>
      <p:pic>
        <p:nvPicPr>
          <p:cNvPr id="471" name="Image"/>
          <p:cNvPicPr>
            <a:picLocks noChangeAspect="1"/>
          </p:cNvPicPr>
          <p:nvPr/>
        </p:nvPicPr>
        <p:blipFill>
          <a:blip r:embed="rId4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6798310"/>
            <a:ext cx="203771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94385" y="6463665"/>
            <a:ext cx="957755" cy="139700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Calibri"/>
                <a:cs typeface="Calibri"/>
              </a:rPr>
              <a:t>Settore b pulizie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472" name="Image"/>
          <p:cNvPicPr>
            <a:picLocks noChangeAspect="1"/>
          </p:cNvPicPr>
          <p:nvPr/>
        </p:nvPicPr>
        <p:blipFill>
          <a:blip r:embed="rId4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6430010"/>
            <a:ext cx="3810" cy="370205"/>
          </a:xfrm>
          <a:prstGeom prst="rect">
            <a:avLst/>
          </a:prstGeom>
        </p:spPr>
      </p:pic>
      <p:pic>
        <p:nvPicPr>
          <p:cNvPr id="473" name="Image"/>
          <p:cNvPicPr>
            <a:picLocks noChangeAspect="1"/>
          </p:cNvPicPr>
          <p:nvPr/>
        </p:nvPicPr>
        <p:blipFill>
          <a:blip r:embed="rId4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1685" y="6430010"/>
            <a:ext cx="1905" cy="370205"/>
          </a:xfrm>
          <a:prstGeom prst="rect">
            <a:avLst/>
          </a:prstGeom>
        </p:spPr>
      </p:pic>
      <p:pic>
        <p:nvPicPr>
          <p:cNvPr id="474" name="Image"/>
          <p:cNvPicPr>
            <a:picLocks noChangeAspect="1"/>
          </p:cNvPicPr>
          <p:nvPr/>
        </p:nvPicPr>
        <p:blipFill>
          <a:blip r:embed="rId4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6430010"/>
            <a:ext cx="1830070" cy="3810"/>
          </a:xfrm>
          <a:prstGeom prst="rect">
            <a:avLst/>
          </a:prstGeom>
        </p:spPr>
      </p:pic>
      <p:pic>
        <p:nvPicPr>
          <p:cNvPr id="475" name="Image"/>
          <p:cNvPicPr>
            <a:picLocks noChangeAspect="1"/>
          </p:cNvPicPr>
          <p:nvPr/>
        </p:nvPicPr>
        <p:blipFill>
          <a:blip r:embed="rId4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6798310"/>
            <a:ext cx="183007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832100" y="6463665"/>
            <a:ext cx="907882" cy="13425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19" b="1" spc="10" dirty="0">
                <a:latin typeface="Arial"/>
                <a:cs typeface="Arial"/>
              </a:rPr>
              <a:t>In convenzione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476" name="Image"/>
          <p:cNvPicPr>
            <a:picLocks noChangeAspect="1"/>
          </p:cNvPicPr>
          <p:nvPr/>
        </p:nvPicPr>
        <p:blipFill>
          <a:blip r:embed="rId4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6430010"/>
            <a:ext cx="3810" cy="370205"/>
          </a:xfrm>
          <a:prstGeom prst="rect">
            <a:avLst/>
          </a:prstGeom>
        </p:spPr>
      </p:pic>
      <p:pic>
        <p:nvPicPr>
          <p:cNvPr id="477" name="Image"/>
          <p:cNvPicPr>
            <a:picLocks noChangeAspect="1"/>
          </p:cNvPicPr>
          <p:nvPr/>
        </p:nvPicPr>
        <p:blipFill>
          <a:blip r:embed="rId4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33869" y="6430010"/>
            <a:ext cx="5715" cy="370205"/>
          </a:xfrm>
          <a:prstGeom prst="rect">
            <a:avLst/>
          </a:prstGeom>
        </p:spPr>
      </p:pic>
      <p:pic>
        <p:nvPicPr>
          <p:cNvPr id="478" name="Image"/>
          <p:cNvPicPr>
            <a:picLocks noChangeAspect="1"/>
          </p:cNvPicPr>
          <p:nvPr/>
        </p:nvPicPr>
        <p:blipFill>
          <a:blip r:embed="rId4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6430010"/>
            <a:ext cx="2245995" cy="3810"/>
          </a:xfrm>
          <a:prstGeom prst="rect">
            <a:avLst/>
          </a:prstGeom>
        </p:spPr>
      </p:pic>
      <p:pic>
        <p:nvPicPr>
          <p:cNvPr id="479" name="Image"/>
          <p:cNvPicPr>
            <a:picLocks noChangeAspect="1"/>
          </p:cNvPicPr>
          <p:nvPr/>
        </p:nvPicPr>
        <p:blipFill>
          <a:blip r:embed="rId4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6798310"/>
            <a:ext cx="224599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62170" y="6463665"/>
            <a:ext cx="2106076" cy="13425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19" b="1" spc="10" dirty="0">
                <a:latin typeface="Arial"/>
                <a:cs typeface="Arial"/>
              </a:rPr>
              <a:t>Istituto Artusi Comune di Recoaro T</a:t>
            </a:r>
            <a:endParaRPr sz="900">
              <a:latin typeface="Arial"/>
              <a:cs typeface="Arial"/>
            </a:endParaRPr>
          </a:p>
        </p:txBody>
      </p:sp>
      <p:pic>
        <p:nvPicPr>
          <p:cNvPr id="480" name="Image"/>
          <p:cNvPicPr>
            <a:picLocks noChangeAspect="1"/>
          </p:cNvPicPr>
          <p:nvPr/>
        </p:nvPicPr>
        <p:blipFill>
          <a:blip r:embed="rId4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6800215"/>
            <a:ext cx="5715" cy="370205"/>
          </a:xfrm>
          <a:prstGeom prst="rect">
            <a:avLst/>
          </a:prstGeom>
        </p:spPr>
      </p:pic>
      <p:pic>
        <p:nvPicPr>
          <p:cNvPr id="481" name="Image"/>
          <p:cNvPicPr>
            <a:picLocks noChangeAspect="1"/>
          </p:cNvPicPr>
          <p:nvPr/>
        </p:nvPicPr>
        <p:blipFill>
          <a:blip r:embed="rId4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1615" y="6800215"/>
            <a:ext cx="1905" cy="370205"/>
          </a:xfrm>
          <a:prstGeom prst="rect">
            <a:avLst/>
          </a:prstGeom>
        </p:spPr>
      </p:pic>
      <p:pic>
        <p:nvPicPr>
          <p:cNvPr id="482" name="Image"/>
          <p:cNvPicPr>
            <a:picLocks noChangeAspect="1"/>
          </p:cNvPicPr>
          <p:nvPr/>
        </p:nvPicPr>
        <p:blipFill>
          <a:blip r:embed="rId4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6800215"/>
            <a:ext cx="2037715" cy="3810"/>
          </a:xfrm>
          <a:prstGeom prst="rect">
            <a:avLst/>
          </a:prstGeom>
        </p:spPr>
      </p:pic>
      <p:pic>
        <p:nvPicPr>
          <p:cNvPr id="483" name="Image"/>
          <p:cNvPicPr>
            <a:picLocks noChangeAspect="1"/>
          </p:cNvPicPr>
          <p:nvPr/>
        </p:nvPicPr>
        <p:blipFill>
          <a:blip r:embed="rId4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7168515"/>
            <a:ext cx="203771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94385" y="6833235"/>
            <a:ext cx="1268825" cy="139700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Calibri"/>
                <a:cs typeface="Calibri"/>
              </a:rPr>
              <a:t>Centri Estivi Ricreativi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484" name="Image"/>
          <p:cNvPicPr>
            <a:picLocks noChangeAspect="1"/>
          </p:cNvPicPr>
          <p:nvPr/>
        </p:nvPicPr>
        <p:blipFill>
          <a:blip r:embed="rId4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6800215"/>
            <a:ext cx="3810" cy="370205"/>
          </a:xfrm>
          <a:prstGeom prst="rect">
            <a:avLst/>
          </a:prstGeom>
        </p:spPr>
      </p:pic>
      <p:pic>
        <p:nvPicPr>
          <p:cNvPr id="485" name="Image"/>
          <p:cNvPicPr>
            <a:picLocks noChangeAspect="1"/>
          </p:cNvPicPr>
          <p:nvPr/>
        </p:nvPicPr>
        <p:blipFill>
          <a:blip r:embed="rId4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1685" y="6800215"/>
            <a:ext cx="1905" cy="370205"/>
          </a:xfrm>
          <a:prstGeom prst="rect">
            <a:avLst/>
          </a:prstGeom>
        </p:spPr>
      </p:pic>
      <p:pic>
        <p:nvPicPr>
          <p:cNvPr id="486" name="Image"/>
          <p:cNvPicPr>
            <a:picLocks noChangeAspect="1"/>
          </p:cNvPicPr>
          <p:nvPr/>
        </p:nvPicPr>
        <p:blipFill>
          <a:blip r:embed="rId4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6800215"/>
            <a:ext cx="1830070" cy="3810"/>
          </a:xfrm>
          <a:prstGeom prst="rect">
            <a:avLst/>
          </a:prstGeom>
        </p:spPr>
      </p:pic>
      <p:pic>
        <p:nvPicPr>
          <p:cNvPr id="487" name="Image"/>
          <p:cNvPicPr>
            <a:picLocks noChangeAspect="1"/>
          </p:cNvPicPr>
          <p:nvPr/>
        </p:nvPicPr>
        <p:blipFill>
          <a:blip r:embed="rId4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7168515"/>
            <a:ext cx="1830070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832100" y="6833235"/>
            <a:ext cx="1028513" cy="13425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19" b="1" spc="10" dirty="0">
                <a:latin typeface="Arial"/>
                <a:cs typeface="Arial"/>
              </a:rPr>
              <a:t>In collaborazione</a:t>
            </a:r>
            <a:endParaRPr sz="900">
              <a:latin typeface="Arial"/>
              <a:cs typeface="Arial"/>
            </a:endParaRPr>
          </a:p>
        </p:txBody>
      </p:sp>
      <p:pic>
        <p:nvPicPr>
          <p:cNvPr id="488" name="Image"/>
          <p:cNvPicPr>
            <a:picLocks noChangeAspect="1"/>
          </p:cNvPicPr>
          <p:nvPr/>
        </p:nvPicPr>
        <p:blipFill>
          <a:blip r:embed="rId4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6800215"/>
            <a:ext cx="3810" cy="370205"/>
          </a:xfrm>
          <a:prstGeom prst="rect">
            <a:avLst/>
          </a:prstGeom>
        </p:spPr>
      </p:pic>
      <p:pic>
        <p:nvPicPr>
          <p:cNvPr id="489" name="Image"/>
          <p:cNvPicPr>
            <a:picLocks noChangeAspect="1"/>
          </p:cNvPicPr>
          <p:nvPr/>
        </p:nvPicPr>
        <p:blipFill>
          <a:blip r:embed="rId4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33869" y="6800215"/>
            <a:ext cx="5715" cy="370205"/>
          </a:xfrm>
          <a:prstGeom prst="rect">
            <a:avLst/>
          </a:prstGeom>
        </p:spPr>
      </p:pic>
      <p:pic>
        <p:nvPicPr>
          <p:cNvPr id="490" name="Image"/>
          <p:cNvPicPr>
            <a:picLocks noChangeAspect="1"/>
          </p:cNvPicPr>
          <p:nvPr/>
        </p:nvPicPr>
        <p:blipFill>
          <a:blip r:embed="rId4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6800215"/>
            <a:ext cx="2245995" cy="3810"/>
          </a:xfrm>
          <a:prstGeom prst="rect">
            <a:avLst/>
          </a:prstGeom>
        </p:spPr>
      </p:pic>
      <p:pic>
        <p:nvPicPr>
          <p:cNvPr id="491" name="Image"/>
          <p:cNvPicPr>
            <a:picLocks noChangeAspect="1"/>
          </p:cNvPicPr>
          <p:nvPr/>
        </p:nvPicPr>
        <p:blipFill>
          <a:blip r:embed="rId4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7168515"/>
            <a:ext cx="2245995" cy="190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62170" y="6833235"/>
            <a:ext cx="1304603" cy="13425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19" b="1" spc="10" dirty="0">
                <a:latin typeface="Arial"/>
                <a:cs typeface="Arial"/>
              </a:rPr>
              <a:t>Comune di Recoaro T.</a:t>
            </a:r>
            <a:endParaRPr sz="900">
              <a:latin typeface="Arial"/>
              <a:cs typeface="Arial"/>
            </a:endParaRPr>
          </a:p>
        </p:txBody>
      </p:sp>
      <p:pic>
        <p:nvPicPr>
          <p:cNvPr id="492" name="Image"/>
          <p:cNvPicPr>
            <a:picLocks noChangeAspect="1"/>
          </p:cNvPicPr>
          <p:nvPr/>
        </p:nvPicPr>
        <p:blipFill>
          <a:blip r:embed="rId4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7170420"/>
            <a:ext cx="5715" cy="368935"/>
          </a:xfrm>
          <a:prstGeom prst="rect">
            <a:avLst/>
          </a:prstGeom>
        </p:spPr>
      </p:pic>
      <p:pic>
        <p:nvPicPr>
          <p:cNvPr id="493" name="Image"/>
          <p:cNvPicPr>
            <a:picLocks noChangeAspect="1"/>
          </p:cNvPicPr>
          <p:nvPr/>
        </p:nvPicPr>
        <p:blipFill>
          <a:blip r:embed="rId4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1615" y="7170420"/>
            <a:ext cx="1905" cy="368935"/>
          </a:xfrm>
          <a:prstGeom prst="rect">
            <a:avLst/>
          </a:prstGeom>
        </p:spPr>
      </p:pic>
      <p:pic>
        <p:nvPicPr>
          <p:cNvPr id="494" name="Image"/>
          <p:cNvPicPr>
            <a:picLocks noChangeAspect="1"/>
          </p:cNvPicPr>
          <p:nvPr/>
        </p:nvPicPr>
        <p:blipFill>
          <a:blip r:embed="rId4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7170420"/>
            <a:ext cx="2037715" cy="3810"/>
          </a:xfrm>
          <a:prstGeom prst="rect">
            <a:avLst/>
          </a:prstGeom>
        </p:spPr>
      </p:pic>
      <p:pic>
        <p:nvPicPr>
          <p:cNvPr id="495" name="Image"/>
          <p:cNvPicPr>
            <a:picLocks noChangeAspect="1"/>
          </p:cNvPicPr>
          <p:nvPr/>
        </p:nvPicPr>
        <p:blipFill>
          <a:blip r:embed="rId4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725805" y="7533640"/>
            <a:ext cx="2037715" cy="571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794385" y="7204710"/>
            <a:ext cx="1408580" cy="139700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Calibri"/>
                <a:cs typeface="Calibri"/>
              </a:rPr>
              <a:t>Bando Dopo di Noi L112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496" name="Image"/>
          <p:cNvPicPr>
            <a:picLocks noChangeAspect="1"/>
          </p:cNvPicPr>
          <p:nvPr/>
        </p:nvPicPr>
        <p:blipFill>
          <a:blip r:embed="rId49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7170420"/>
            <a:ext cx="3810" cy="368935"/>
          </a:xfrm>
          <a:prstGeom prst="rect">
            <a:avLst/>
          </a:prstGeom>
        </p:spPr>
      </p:pic>
      <p:pic>
        <p:nvPicPr>
          <p:cNvPr id="497" name="Image"/>
          <p:cNvPicPr>
            <a:picLocks noChangeAspect="1"/>
          </p:cNvPicPr>
          <p:nvPr/>
        </p:nvPicPr>
        <p:blipFill>
          <a:blip r:embed="rId49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1685" y="7170420"/>
            <a:ext cx="1905" cy="368935"/>
          </a:xfrm>
          <a:prstGeom prst="rect">
            <a:avLst/>
          </a:prstGeom>
        </p:spPr>
      </p:pic>
      <p:pic>
        <p:nvPicPr>
          <p:cNvPr id="498" name="Image"/>
          <p:cNvPicPr>
            <a:picLocks noChangeAspect="1"/>
          </p:cNvPicPr>
          <p:nvPr/>
        </p:nvPicPr>
        <p:blipFill>
          <a:blip r:embed="rId49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7170420"/>
            <a:ext cx="1830070" cy="3810"/>
          </a:xfrm>
          <a:prstGeom prst="rect">
            <a:avLst/>
          </a:prstGeom>
        </p:spPr>
      </p:pic>
      <p:pic>
        <p:nvPicPr>
          <p:cNvPr id="499" name="Image"/>
          <p:cNvPicPr>
            <a:picLocks noChangeAspect="1"/>
          </p:cNvPicPr>
          <p:nvPr/>
        </p:nvPicPr>
        <p:blipFill>
          <a:blip r:embed="rId49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2763520" y="7533640"/>
            <a:ext cx="1830070" cy="571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2832100" y="7204710"/>
            <a:ext cx="1392808" cy="13425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9" b="1" spc="10" dirty="0">
                <a:latin typeface="Arial"/>
                <a:cs typeface="Arial"/>
              </a:rPr>
              <a:t>In accordo contrattuale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500" name="Image"/>
          <p:cNvPicPr>
            <a:picLocks noChangeAspect="1"/>
          </p:cNvPicPr>
          <p:nvPr/>
        </p:nvPicPr>
        <p:blipFill>
          <a:blip r:embed="rId50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7170420"/>
            <a:ext cx="3810" cy="368935"/>
          </a:xfrm>
          <a:prstGeom prst="rect">
            <a:avLst/>
          </a:prstGeom>
        </p:spPr>
      </p:pic>
      <p:pic>
        <p:nvPicPr>
          <p:cNvPr id="501" name="Image"/>
          <p:cNvPicPr>
            <a:picLocks noChangeAspect="1"/>
          </p:cNvPicPr>
          <p:nvPr/>
        </p:nvPicPr>
        <p:blipFill>
          <a:blip r:embed="rId5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833869" y="7170420"/>
            <a:ext cx="5715" cy="368935"/>
          </a:xfrm>
          <a:prstGeom prst="rect">
            <a:avLst/>
          </a:prstGeom>
        </p:spPr>
      </p:pic>
      <p:pic>
        <p:nvPicPr>
          <p:cNvPr id="502" name="Image"/>
          <p:cNvPicPr>
            <a:picLocks noChangeAspect="1"/>
          </p:cNvPicPr>
          <p:nvPr/>
        </p:nvPicPr>
        <p:blipFill>
          <a:blip r:embed="rId5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7170420"/>
            <a:ext cx="2245995" cy="3810"/>
          </a:xfrm>
          <a:prstGeom prst="rect">
            <a:avLst/>
          </a:prstGeom>
        </p:spPr>
      </p:pic>
      <p:pic>
        <p:nvPicPr>
          <p:cNvPr id="503" name="Image"/>
          <p:cNvPicPr>
            <a:picLocks noChangeAspect="1"/>
          </p:cNvPicPr>
          <p:nvPr/>
        </p:nvPicPr>
        <p:blipFill>
          <a:blip r:embed="rId5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93590" y="7533640"/>
            <a:ext cx="2245995" cy="5715"/>
          </a:xfrm>
          <a:prstGeom prst="rect">
            <a:avLst/>
          </a:prstGeom>
        </p:spPr>
      </p:pic>
      <p:sp>
        <p:nvSpPr>
          <p:cNvPr id="1" name="text 1"/>
          <p:cNvSpPr txBox="1"/>
          <p:nvPr/>
        </p:nvSpPr>
        <p:spPr>
          <a:xfrm>
            <a:off x="4662170" y="7204710"/>
            <a:ext cx="838451" cy="13425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19" b="1" spc="10" dirty="0">
                <a:latin typeface="Arial"/>
                <a:cs typeface="Arial"/>
              </a:rPr>
              <a:t>Aulss 8 Berica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905115"/>
            <a:ext cx="249097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Centro Diurno per persone con disabilità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126095"/>
            <a:ext cx="615200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 2019 ha visto l’avvicendarsi di movimenti sul piano della presenza degli ospiti e della loro progettualità: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343265"/>
            <a:ext cx="61405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l’anno è iniziato con la presenza di 27 ospiti inseriti e con l’adeguamento a retta di primo livello per 1 ospite.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60435"/>
            <a:ext cx="614248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Ad aprile ci sono state 2 dimissioni per raggiunti limiti d’età e 1 dimissione per incompatibilità con il servizio.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777605"/>
            <a:ext cx="614984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Tutti gli utenti dimessi, sono però confluiti in altri progetti sperimentali che prevedono un minore importo delle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994775"/>
            <a:ext cx="61460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rette e una compartecipazione privata degli utenti stessi. Ad ottobre ci sono stati due nuovi inserimenti che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211945"/>
            <a:ext cx="614806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hanno fatto concludere l’anno con 26 ospiti inseriti al centro diurno, 4 ospiti inseriti nei progetti sperimentali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9115"/>
            <a:ext cx="61507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diurni, 2 utenti privati con frequenza parziale giornaliera, tutti accolti nella sede di via Btg Monte Berico 11.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646285"/>
            <a:ext cx="61447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Durante l’anno ci sono stati importanti movimenti di personale in tutti i servizi della Cooperativa dovuti a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029960" y="10166985"/>
            <a:ext cx="672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Pag.5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5170"/>
            <a:ext cx="615174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nuove assunzioni, dimissioni volontarie, pensionamenti che hanno avuto ripercussioni più o meno marcate in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340"/>
            <a:ext cx="61447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tutti i settori. In particolare, per il centro diurno, nel mese di maggio si è registrato un ammanco di ore fra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59510"/>
            <a:ext cx="614667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malattie, permessi, ferie e personale impiegato in altri settori e a settembre c’è stata la dimissione volontaria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76680"/>
            <a:ext cx="615302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 un operatore socio sanitario impegnato sia al centro diurno sia nel servizio residenziale. Le attività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593850"/>
            <a:ext cx="615124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educative, riabilitative e socializzanti programmate, si sono comunque svolte con regolarità, anche al di fuori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11020"/>
            <a:ext cx="615314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della consueta organizzazione settimanale del centro diurno: come con la partecipazione ad eventi del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28190"/>
            <a:ext cx="614413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territorio di domenica o uscite serali, realizzate grazie alla disponibilità dei nostri soci lavoratori, lavoratori 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45360"/>
            <a:ext cx="6149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volontari. Ci sono state anche alcune novità: sono stati organizzati contemporaneamente due proposte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462530"/>
            <a:ext cx="615302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soggiorno, una al mare a Jesolo e una in montagna ad Asiago nel mese di giugno. La realizzazione delle due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679700"/>
            <a:ext cx="6145530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proposte ha comportato un carico maggiore dal punto di vista organizzativo, nel dividere il personale e 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896870"/>
            <a:ext cx="614667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mezzi di trasporto in tre gruppi, (mare, montagna e centro diurno) ma ha permesso uno svolgimento più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14040"/>
            <a:ext cx="6146036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fluido e sereno della vacanza. Da settembre, in collaborazione con l’azienda agricola Valbio è iniziata anche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31210"/>
            <a:ext cx="614540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l’attività di orto presso gli appezzamenti di Gaiarsa a Valdagno e Rovegliana di Recoaro, coinvolgendo 4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48380"/>
            <a:ext cx="6192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ospiti fissi.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127500"/>
            <a:ext cx="138417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Gruppo Appartamento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348480"/>
            <a:ext cx="61454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Il Gruppo Appartamento, costituito in 2 moduli, è rimasto costante nelle presenze, con 7 ospiti inseriti presso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565650"/>
            <a:ext cx="614413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il modulo “Rindola” e 2 ospiti inseriti presso il modulo “Facchini”.L’organico di personale è stato costituito da 2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782820"/>
            <a:ext cx="61437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addette all’assistenza di base per il primo modulo e 1 addetta all’assistenza di base per il secondo modulo,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999990"/>
            <a:ext cx="61473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coadiuvate da 1 operatore socio-assistenziale per la parte sanitaria-assistenziale degli ospiti che, impiegato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217160"/>
            <a:ext cx="614946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anche al centro diurno, aveva funzione di raccordo tra i due servizi. Questa organizzazione, pensata per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434330"/>
            <a:ext cx="614603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permettere in parte lo smaltimento dell’abbondante monte ore di ferie accumulate dal personale presente, 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651500"/>
            <a:ext cx="615175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in parte per permettere una turnistica più flessibile, ha garantito una maggior presa in carico dell’utenza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868670"/>
            <a:ext cx="61493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migliorandone la qualità del servizio, ma è risultata essere poco sostenibile economicamente in mancanza di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085840"/>
            <a:ext cx="615314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nuovi inserimenti o di aumenti delle rette. Queste difficoltà hanno aperto una riflessione sullo stato attuale del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303010"/>
            <a:ext cx="615111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servizio, portando alla formulazione di alcune ipotesi organizzative, per ottimizzare le risorse o di cambio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520180"/>
            <a:ext cx="614603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utenza, come quella femminile, per raccogliere nuovi inserimenti. Alcune di queste ipotesi hanno avuto modo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737350"/>
            <a:ext cx="614933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 essere sperimentate concretamente, per la situazione emergenziale che si è venuta a creare nel mese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954520"/>
            <a:ext cx="614552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settembre, quando contemporaneamente si sono susseguite le dimissioni e l’aspettativa delle operatrici del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171690"/>
            <a:ext cx="61460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modulo “Facchini”. La riduzione del personale, protrattasi per quasi due mesi, è stata sopperita con un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388860"/>
            <a:ext cx="61485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accorpamento dei due gruppi di utenza nel momento dei pasti, di fatto i 2 residenti di via Facchini si recavano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606030"/>
            <a:ext cx="615060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nella propria abitazione solo per il pernotto, con notevoli disagi a causa delle intemperanze umorali degli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823200"/>
            <a:ext cx="614552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ospiti e degli aspetti organizzativi del trasporto. Il rientro dall’aspettativa della lavoratrice, l’individuazione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040370"/>
            <a:ext cx="61480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una sostituta per la dimissionaria e una nuova assunzione di operatore socio sanitario impiegato in più servizi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257540"/>
            <a:ext cx="614413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come jolly, ha permesso che durante i mesi di Novembre e Dicembre 2019 si ripristinasse una maggiore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474710"/>
            <a:ext cx="614933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tranquillità per gli ospiti e venisse di molto ridotto l’ammontare di ferie e permessi del personale del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691880"/>
            <a:ext cx="74117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residenziale.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230995"/>
            <a:ext cx="129425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Progetti sperimentali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51975"/>
            <a:ext cx="505091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Nel corso dell’anno abbiamo dato avvio a diversi progetti educativi di natura sperimentale: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029960" y="10166985"/>
            <a:ext cx="672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Pag.6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8980"/>
            <a:ext cx="614286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-</a:t>
            </a:r>
            <a:r>
              <a:rPr sz="1000" b="1" spc="10" dirty="0">
                <a:latin typeface="Arial"/>
                <a:cs typeface="Arial"/>
              </a:rPr>
              <a:t>Progetto “over 65”: </a:t>
            </a:r>
            <a:r>
              <a:rPr sz="1000" spc="10" dirty="0">
                <a:latin typeface="Arial"/>
                <a:cs typeface="Arial"/>
              </a:rPr>
              <a:t>a fine marzo 2 utenti del centro diurno che, per sopraggiunti limiti di età, non avevano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9960"/>
            <a:ext cx="61447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più i requisiti per frequentare il centro diurno, sono stati dimessi da quest’ultimo e inseriti nel progetto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67130"/>
            <a:ext cx="61460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sperimentale “Over65”, che prevede una retta minore da parte di Aulss e una compartecipazione privata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84300"/>
            <a:ext cx="6142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degli ospiti. In questo progetto è stato possibile inserire un'ulteriore ospite, dimessa dal centro diurno alcuni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601470"/>
            <a:ext cx="61492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anni fa, che ha continuato a partecipare alle attività del centro diurno in forma privata.  Di questi 3 ospiti, solo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18640"/>
            <a:ext cx="615314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1 ha la capacità economica di sostenere la quota privata necessaria, mentre per gli altri 2, in situazione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35810"/>
            <a:ext cx="49250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precarie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292225" y="2035810"/>
            <a:ext cx="59347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condizioni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962785" y="2035810"/>
            <a:ext cx="75476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economiche,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2794635" y="2035810"/>
            <a:ext cx="8991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2961640" y="2035810"/>
            <a:ext cx="55346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Consiglio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592829" y="2035810"/>
            <a:ext cx="13246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802379" y="2035810"/>
            <a:ext cx="97129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Amministrazione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850763" y="2035810"/>
            <a:ext cx="17564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ha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103493" y="2035810"/>
            <a:ext cx="40106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deciso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581647" y="2035810"/>
            <a:ext cx="13309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791832" y="2035810"/>
            <a:ext cx="24549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115047" y="2035810"/>
            <a:ext cx="75742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applicare 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52980"/>
            <a:ext cx="61485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compartecipazione privata fino a fine anno, per permettere a queste due persone di continuare ad avere un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470150"/>
            <a:ext cx="6149848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punto di riferimento diurno, in attesa di un progressivo sgancio dal centro o l’individuazione di altre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687320"/>
            <a:ext cx="178511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alternative, anche economiche.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011170"/>
            <a:ext cx="6143496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- Progetto sperimentale a domicilio: </a:t>
            </a:r>
            <a:r>
              <a:rPr sz="1000" spc="10" dirty="0">
                <a:latin typeface="Arial"/>
                <a:cs typeface="Arial"/>
              </a:rPr>
              <a:t>A febbraio, su richiesta della famiglia e dei servizio di Disabilità, è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232150"/>
            <a:ext cx="615238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stato attivato un progetto sperimentale a domicilio finanziato con l’impegnativa di cura domiciliare per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449320"/>
            <a:ext cx="6151243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promozione dell’autonomia personale, organizzato in due accessi da un paio d’ore di un operatore presso il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666490"/>
            <a:ext cx="419938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domicilio dell’interessato, in aggiunta alla frequenza piena al centro diurno.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988435"/>
            <a:ext cx="615175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-Progetto sperimentale “ex 739</a:t>
            </a:r>
            <a:r>
              <a:rPr sz="1000" spc="10" dirty="0">
                <a:latin typeface="Arial"/>
                <a:cs typeface="Arial"/>
              </a:rPr>
              <a:t>”: A fine marzo, dopo un lungo periodo di non frequenza, è stato dimesso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09415"/>
            <a:ext cx="61473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un utente dal centro diurno con una retta di primo livello e in accordo con il servizio di Disabilità, si è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426585"/>
            <a:ext cx="614553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proceduto all’attivazione di un progetto sperimentale a domicilio per circa 18 ore settimanali, finanziato quasi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43755"/>
            <a:ext cx="614565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interamente da una retta speciale di Aulss e con una minima compartecipazione familiare. Questo progetto,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60925"/>
            <a:ext cx="614997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è stato concordato come alternativo alla frequenza piena al centro diurno, in attesa che le condizioni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078095"/>
            <a:ext cx="520776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psichico-fisiche dell’ospite gli permettano di frequentare regolarmente il nostro centro diurno.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401945"/>
            <a:ext cx="614603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b="1" spc="10" dirty="0">
                <a:latin typeface="Arial"/>
                <a:cs typeface="Arial"/>
              </a:rPr>
              <a:t>- Progetto sperimentale “Dopo di noi”</a:t>
            </a:r>
            <a:r>
              <a:rPr sz="970" spc="10" dirty="0">
                <a:latin typeface="Arial"/>
                <a:cs typeface="Arial"/>
              </a:rPr>
              <a:t>: A giugno 2019 ha avuto ufficialmente avvio il progetto sperimentale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622925"/>
            <a:ext cx="61461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“Dopo di noi” per la realizzazione di moduli residenziali di accompagnamento fuori dal nucleo familiare, di cui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840095"/>
            <a:ext cx="614730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avevamo vinto il bando nell’anno precedente e che vede la nostra Cooperativa soggetto capofila di una delle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057265"/>
            <a:ext cx="615175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4 reti di patners e progetti, avviati nell’Aulss8. Il progetto è stato pensato tenendo conto della realtà in cui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274435"/>
            <a:ext cx="614806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nostra Cooperativa e gli altri patners operano, nonché dalle recenti esperienze derivate dai trascorsi progetti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491605"/>
            <a:ext cx="61526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sperimentali “Gruppo Propedeutico alla vita indipendente” e “Settimana in autonomia” realizzati l’anno scorso.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708775"/>
            <a:ext cx="61447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 progetto si è quindi organizzato in fine settimana dalle 16.00 di Venerdì alle 16.00 di Domenica con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925945"/>
            <a:ext cx="614794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presenza di personale OSS, educatore professionale, addetto all’assistenza di base, e copertura notturna da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143115"/>
            <a:ext cx="61518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parte di personale volontario rimborsato una tantum. Gli ospiti sono suddivisi in 2 gruppi da 5 ospiti, che si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360285"/>
            <a:ext cx="614743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alternano nella presenza, usufruendo di 2 weekend mensili, per un totale annuo di 60 notti ciascuno. Vi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577455"/>
            <a:ext cx="614857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afferiscono sia ospiti del nostro C.D, sia soggetti esterni. Il progetto è finanziato principalmente con rette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794625"/>
            <a:ext cx="614413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pubbliche di Aulss e minima compartecipazione economica delle famiglie. Il progetto non manca di criticità; le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011795"/>
            <a:ext cx="614806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famiglie del territorio non sono ancora emotivamente pronte ad affidare a terzi, la cura dei propri figli e il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228965"/>
            <a:ext cx="614819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concetto stesso di “dopo di noi” richiama a contenuti difficili da elaborare per alcuni o percepiti come “lontani”,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446135"/>
            <a:ext cx="615111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visto che l’età media dei partecipanti è sotto i trent’anni. Questo ha effetti sulla frequenza che non è costante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663305"/>
            <a:ext cx="615060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 tutti, generando ammanchi nelle rette da fatturare. Il confronto fatto con le altre reti dei vari progetti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880475"/>
            <a:ext cx="614794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sull’andamento generale, ha mostrato come le famiglie del territorio dell’ex aulss 5 siano profondamente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097645"/>
            <a:ext cx="614616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diverse nei vissuti e nei comportamenti da quelle delle altri territori, che avendo avuto maggiori possibilità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314815"/>
            <a:ext cx="615174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sperimentare progetti finalizzati all’autonomia, sono molto più propensi alla partecipazione. A queste criticità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531985"/>
            <a:ext cx="61460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si sono sommate anche quelle relative al personale impiegato: essendo un progetto realizzato nel fine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749155"/>
            <a:ext cx="614413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settimana e con un monte ore ridotto, le tre figure individuate, 2 oss e 1 educatrice, che avevano prestato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029960" y="10166985"/>
            <a:ext cx="672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Pag.7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5170"/>
            <a:ext cx="61473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servizio nei progetti precedenti del “Gruppo Propedeutico” e “Settimana in autonomia”, e impiegate anche in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340"/>
            <a:ext cx="61479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altri settori della Cooperativa per sostituzione personale in ferie o per la gestione di servizi come “Dopo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59510"/>
            <a:ext cx="614743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scuola” e “Centri Estivi”, hanno dato le dimissioni dal progetto dopo l’estate, generando grossi problemi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76680"/>
            <a:ext cx="614997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organizzazione. Il Progetto ha garantito la sua continuità grazie alla disponibilità del personale in organico al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593850"/>
            <a:ext cx="614540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centro diurno e al residenziale che ha sostituito il personale mancante durante il periodo di ricerca di altro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11020"/>
            <a:ext cx="615111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personale, realizzato in tempi molti ridotti, in concomitanza con le già citate situazioni critiche venutesi 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28190"/>
            <a:ext cx="204381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creare nel residenziale a settembre.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466340"/>
            <a:ext cx="135686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Attività di doposcuola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687320"/>
            <a:ext cx="6148578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L’attività di doposcuola, dopo la decisione dell’anno precedente di non riattivare il servizio a settembre 2018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904490"/>
            <a:ext cx="615175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 mancanza di personale educativo, già impiegato in altri progetti, non è stato organizzato neanche per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21660"/>
            <a:ext cx="6146034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prima parte del 2019, in quanto non vi sono state particolari richieste per la sua attivazione da parte della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38830"/>
            <a:ext cx="615124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popolazione ed il personale è stato utilizzato per altri progetti. Vi era la previsione ed erano iniziati i primi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56000"/>
            <a:ext cx="6147940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contatti con Scuola e Comune, per poterlo riorganizzare per il prossimo anno scolastico 2019/2020 ma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773170"/>
            <a:ext cx="6148576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sopraggiunta mancanza di personale per dimissioni a settembre, unita alle differenti tempistiche di Scuola 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990340"/>
            <a:ext cx="6147308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Comune per le autorizzazioni e a poche richieste da parte della popolazione, non hanno permesso la sua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07510"/>
            <a:ext cx="79895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realizzazione.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55185"/>
            <a:ext cx="19146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Centri estivi ricreativi comunali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76165"/>
            <a:ext cx="6149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 Centri Estivi “C’è posto per Te” ci sono stati assegnati dal comune di Recoaro Terme, dopo la vincita del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093335"/>
            <a:ext cx="614349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bando pubblico e si sono organizzati dal 1 Luglio al 2 Agosto 2019, dal lunedì al venerdì, dalle 8.00 alle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310505"/>
            <a:ext cx="615111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16.30; presso gli spazi della Scuola comunale dell’infanzia e primaria di Rovegliana. I nostri Centri Estivi, da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527675"/>
            <a:ext cx="61492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ormai diversi anni, non sono più l’unica offerta sul territorio recoarese e subiscono la concorrenza dell’offerta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744845"/>
            <a:ext cx="615048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parrocchiale del Grest e della Scuola d’infanzia del Centro, organizzati nel medesimo periodo. Il Centro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962015"/>
            <a:ext cx="557377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Estivo ha accolto bambini e ragazzi dai 3 ai 14 anni, residenti nel comune di Recoaro Terme e non.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179185"/>
            <a:ext cx="614730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In totale i bambini iscritti nelle cinque settimane sono stati 41: di questi 11 della scuola d’infanzia, 28 della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396355"/>
            <a:ext cx="614476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scuola primaria e 2 per la scuola secondaria primo grado. Le presenza media è stata di 27 presenze con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613525"/>
            <a:ext cx="614679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massimo di 33 presenti nella quarta settimana. Dei 41 iscritti, 8 bambini avevano la residenza in comuni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830695"/>
            <a:ext cx="518642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diversi da quello di Recoaro Terme (per la maggior parte residenti nel comune di Valdagno).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047865"/>
            <a:ext cx="614870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Ai centri estivi si sono alternate 3 educatrici qualificate e con esperienza: l'educatrice dei nostri Progetti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265035"/>
            <a:ext cx="61512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sperimentali , laureata in Scienze dell’Educazione e in Scienze Pedagogiche, con la funzione di referente dei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482205"/>
            <a:ext cx="61447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centri estivi, una laureata in Psicologia e una laureanda in Scienze della formazione primaria, presenti 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699375"/>
            <a:ext cx="61473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tempo pieno. Ci si è avvalsi anche di un’animatrice, diplomata in tecnico dei servizi sociali, che è stata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916545"/>
            <a:ext cx="615048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presente solamente per certi giorni alla settimana, con funzione di supporto a seconda delle necessità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133715"/>
            <a:ext cx="614882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organizzative. Complessivamente il lavoro dell'equipe è stato seguito e diretto da una coordinatrice esterna.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350885"/>
            <a:ext cx="602348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Per le pulizie settimanali ci si è affidati ad una persona facente parte del ramo B della Cooperativa Recoaro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68055"/>
            <a:ext cx="598690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Solidale. Le pulizie sono state fatte con cadenza bisettimanale, al martedì pomeriggio e al venerdì mattina.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006205"/>
            <a:ext cx="63322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Settore B.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227185"/>
            <a:ext cx="208267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i="1" spc="10" dirty="0">
                <a:latin typeface="Arial"/>
                <a:cs typeface="Arial"/>
              </a:rPr>
              <a:t>Settore B interno sartoria - calzoleria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46260"/>
            <a:ext cx="614997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L’andamento del negozio di sartoria e calzoleria non ha subito variazioni positive durante i primi mesi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663430"/>
            <a:ext cx="614984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dell’anno pertanto si sono iniziate le procedure per chiudere questo settore inviando, per tempo, la disdetta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029960" y="10166985"/>
            <a:ext cx="672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Pag.8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5170"/>
            <a:ext cx="614807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dei locali in locazione, la vendita a terzi o la rottamazione dei macchinari, l’avvio della procedura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340"/>
            <a:ext cx="615187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licenziamento con accordo transattivo con le lavoratrici impiegate. Dalla vendita della maggior parte dei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59510"/>
            <a:ext cx="614476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vestiti della “chiamata di marzo” sono stati ricavati € 2.100 mentre dalla vendita del mobilio e delle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76680"/>
            <a:ext cx="195402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attrezzature si sono ricavati € 834.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595755"/>
            <a:ext cx="108953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i="1" spc="10" dirty="0">
                <a:latin typeface="Arial"/>
                <a:cs typeface="Arial"/>
              </a:rPr>
              <a:t>Settore B esterno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14830"/>
            <a:ext cx="325259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Per il settore B esterno, le varie collaborazioni sono state: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32000"/>
            <a:ext cx="61492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- con l’Istituto Alberghiero Artusi per la pulizia delle aree esterne di pertinenza, sfalcio erba e manutenzione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49170"/>
            <a:ext cx="614794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siepi, pulizia delle strade di accesso alla scuola comprese quella del parco comunale, pulizia delle cucine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466340"/>
            <a:ext cx="614730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dell’Istituto e del ristorante didattico Artusi e pulizie straordinarie di esse all’inizio e alla fine dell’anno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683510"/>
            <a:ext cx="626491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scolastico;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900680"/>
            <a:ext cx="614933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- con il supermercato “Despar” di Recoaro, i negozi “SudiroGas” e “Edil Facchin” per il servizio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17850"/>
            <a:ext cx="166001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volantinaggio con periodicità;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35020"/>
            <a:ext cx="6071614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- con privati sgomberi e tinteggiature per circa 15 interventi, sfalcio erba e giardinaggio per circa 5 interventi,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52190"/>
            <a:ext cx="614476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- con il Tribunale di Vicenza per la Convenzione U.E.P.E per lo svolgimento di Lavori di Pubblica Utilità che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769360"/>
            <a:ext cx="4140962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quest’anno ha accolto un minore segnalato dalla magistratura di Venezia.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986530"/>
            <a:ext cx="614095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- con il comune di Arzignano per Convenzione R.E.I. per il patto di lavoro sociale che durante l’anno ha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203700"/>
            <a:ext cx="614794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accolto prima un ragazzo per un paio di mesi che poi ha abbandonato, poi a novembre un uomo che ha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420870"/>
            <a:ext cx="23686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continuato anche nei primi mesi del 2020;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38040"/>
            <a:ext cx="614984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- con l’Azienda Agricola “Valbio” per la realizzazione del “mercato agricolo a km 0”, ogni domenica mattina 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55210"/>
            <a:ext cx="269595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Recoaro per la vendita di frutta, ortaggi e miele.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072380"/>
            <a:ext cx="449021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- con “Canalete” da marzo, per la vendita del nostro miele nei loro punti vendita;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289550"/>
            <a:ext cx="604786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- con il “S.I.L. servizio di integrazione lavorativa del’aulss8 che per quest’anno non ci ha segnalato nessuno.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506720"/>
            <a:ext cx="61485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Il Settore B esterno si è occupato anche delle pulizie per il nostro centro diurno e ha continuato con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723890"/>
            <a:ext cx="614540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sistemazione e manutenzione della casa in via Facchini. Per il settore miele, è stato mantenuto l’apiario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941060"/>
            <a:ext cx="614730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esistente di 30/34 arnie ma la produzione purtroppo è stata scarsa a causa delle condizione climatiche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158230"/>
            <a:ext cx="615251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avverse, con una produzione di circa 375 kg a fronte dei 1100 kg dell’anno precedente. Per quanto riguarda il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375400"/>
            <a:ext cx="62522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personale,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1437639" y="6375400"/>
            <a:ext cx="58267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l’istruttore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2110105" y="6375400"/>
            <a:ext cx="89319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tecnico-pratico,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093085" y="6375400"/>
            <a:ext cx="47917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assunto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662045" y="6375400"/>
            <a:ext cx="21818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3970019" y="6375400"/>
            <a:ext cx="17564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235449" y="6375400"/>
            <a:ext cx="21818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ore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4543424" y="6375400"/>
            <a:ext cx="67538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settimanali,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308599" y="6375400"/>
            <a:ext cx="10579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5504179" y="6375400"/>
            <a:ext cx="45123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maggio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045198" y="6375400"/>
            <a:ext cx="8272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ha  raggiunto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592570"/>
            <a:ext cx="614667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inaspettatamente prima del previsto, i requisiti per la pensione e la sua sostituzione sul campo è stata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809740"/>
            <a:ext cx="614984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effettuata nell’immediato dal coordinatore del settore, che opera principalmente nel centro diurno, coadiuvato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026910"/>
            <a:ext cx="61437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da un contratto a chiamata per un giovane della zona. Infine, il coordinatore del servizio, dopo aver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244080"/>
            <a:ext cx="615048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comunicato all’inizio dell’anno la sua intenzione a lasciare l’incarico con la fine dell’anno, ha individuato 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461250"/>
            <a:ext cx="36583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proposto un sostituto che lo ha affiancato dal mese di novembre.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682230"/>
            <a:ext cx="139369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Soci della Cooperativa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903210"/>
            <a:ext cx="614298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Nel corso dell’anno il Consiglio di amministrazione ha accolto la richiesta di ammissione a socio-volontario di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120380"/>
            <a:ext cx="614616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Rizzolo Enrico e di Pace Francesco; il passaggio da socio lavoratore a socio-volontario di Mantese Sergio, il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337550"/>
            <a:ext cx="61517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passaggio da socio volontario a socio fruitore di Correale Mirella Maria. Il Consiglio di amministrazione ha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54720"/>
            <a:ext cx="615175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altresì provveduto all’esclusione da socio volontario di Ceola Claudio, Spanevello Gianfranco e Meneghello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771890"/>
            <a:ext cx="513664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Giuseppe e ha accertato la perdita di qualità di socio volontario di Piccoli Mauro Francesco.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992870"/>
            <a:ext cx="182194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i="1" spc="10" dirty="0">
                <a:latin typeface="Arial"/>
                <a:cs typeface="Arial"/>
              </a:rPr>
              <a:t>CONSIDERAZIONI GENERALI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211945"/>
            <a:ext cx="615060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Nel 2019 si è deciso di iniziare il percorso di certificazione Iso 9001, con lo scopo di migliorare la qualità dei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9115"/>
            <a:ext cx="614349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nostri servizi e aumentare le possibilità di collaborazione con gli enti pubblici e non, del nostro territorio. Si è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646285"/>
            <a:ext cx="61454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anche continuato con la sistemazione di Casa Benetti in località Facchini, procedendo con lo sgombero della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ject 25"/>
          <p:cNvSpPr/>
          <p:nvPr/>
        </p:nvSpPr>
        <p:spPr>
          <a:xfrm>
            <a:off x="0" y="0"/>
            <a:ext cx="7562215" cy="10689590"/>
          </a:xfrm>
          <a:custGeom>
            <a:avLst/>
            <a:gdLst/>
            <a:ahLst/>
            <a:cxnLst/>
            <a:rect l="l" t="t" r="r" b="b"/>
            <a:pathLst>
              <a:path w="7562215" h="10689590">
                <a:moveTo>
                  <a:pt x="0" y="10689590"/>
                </a:moveTo>
                <a:lnTo>
                  <a:pt x="0" y="0"/>
                </a:lnTo>
                <a:lnTo>
                  <a:pt x="7562215" y="0"/>
                </a:lnTo>
                <a:lnTo>
                  <a:pt x="7562215" y="10689590"/>
                </a:lnTo>
                <a:lnTo>
                  <a:pt x="0" y="1068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3328034" y="361315"/>
            <a:ext cx="347598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RECOARO SOLIDALE SOCIETA' COOPERATIVA SOCIALE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22630" y="518160"/>
            <a:ext cx="6115050" cy="5715"/>
          </a:xfrm>
          <a:custGeom>
            <a:avLst/>
            <a:gdLst/>
            <a:ahLst/>
            <a:cxnLst/>
            <a:rect l="l" t="t" r="r" b="b"/>
            <a:pathLst>
              <a:path w="6115050" h="5715">
                <a:moveTo>
                  <a:pt x="0" y="571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5715"/>
                </a:lnTo>
                <a:lnTo>
                  <a:pt x="0" y="5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10166985"/>
            <a:ext cx="193916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Bilancio di esercizio al 31/12/2019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6029960" y="10166985"/>
            <a:ext cx="67233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Pag.9 di 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722630" y="10156190"/>
            <a:ext cx="6115050" cy="9525"/>
          </a:xfrm>
          <a:custGeom>
            <a:avLst/>
            <a:gdLst/>
            <a:ahLst/>
            <a:cxnLst/>
            <a:rect l="l" t="t" r="r" b="b"/>
            <a:pathLst>
              <a:path w="6115050" h="9525">
                <a:moveTo>
                  <a:pt x="0" y="9525"/>
                </a:moveTo>
                <a:lnTo>
                  <a:pt x="0" y="0"/>
                </a:lnTo>
                <a:lnTo>
                  <a:pt x="6115050" y="0"/>
                </a:lnTo>
                <a:lnTo>
                  <a:pt x="611505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" name="text 1"/>
          <p:cNvSpPr txBox="1"/>
          <p:nvPr/>
        </p:nvSpPr>
        <p:spPr>
          <a:xfrm>
            <a:off x="722630" y="725170"/>
            <a:ext cx="614679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soffitta e del semi-interrato e iniziando con dei lavori di sistemazione di quest’ultimo, per realizzare, per il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2340"/>
            <a:ext cx="614870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momento, il magazzino per lo stoccaggio del miele. Abbiamo rinnovato la nostra adesione allo SPRAR, il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159510"/>
            <a:ext cx="614730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sistema di protezione per i richiedenti asilo e rifugiati e secondo la nostra mission, abbiamo accolto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376680"/>
            <a:ext cx="61454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richiesta pervenutaci dalla nostra Parrocchia di aiutare una giovane richiedete asilo, proponendole un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593850"/>
            <a:ext cx="614794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contratto di lavoro come addetta alle pulizie del nostro centro diurno. Rispetto a questo, vogliamo evidenziare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1811020"/>
            <a:ext cx="614870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che due soci lavoratori, che vogliono mantenere l’anonimato, inizialmente hanno donato una piccola parte del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028190"/>
            <a:ext cx="615060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loro monte ore, per permettere l’assunzione di questa persona con un monte ore sufficiente a ottenere 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245360"/>
            <a:ext cx="615187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requisiti per il rinnovo del permesso di soggiorno. Purtroppo, durante l’anno, è stato perso, per il settore B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462530"/>
            <a:ext cx="614311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esterno, un importante appalto con il nostro Comune, per motivi a noi direttamente non imputabili. Dopo aver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679700"/>
            <a:ext cx="6147560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partecipato regolarmente al bando del 2018 per l’affidamento del servizio di pulizia degli immobili comunali,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2896870"/>
            <a:ext cx="6144766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dei servizi igienici di Piazza Amedeo di Savoia Aosta, delle palestre delle scuole e di aree utilizzate in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114040"/>
            <a:ext cx="615073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occasione di manifestazioni pubbliche, lo abbiamo vinto contro una grossa ditta padovana, esclusa per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331210"/>
            <a:ext cx="6147434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irregolarità. Abbiamo quindi proceduto con l’individuazione e l’assunzione del personale necessario, salvo poi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548380"/>
            <a:ext cx="614730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ricevere dopo poco, la comunicazione da parte del comune dell’annullamento d’ufficio del bando, di una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765550"/>
            <a:ext cx="6147305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nuova valutazione delle offerte e dell’assegnazione ad altra ditta dell’appalto, solo su una valutazione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3982720"/>
            <a:ext cx="6148577" cy="141731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economica della proposta. Non abbiamo neanche ottenuto, nonostante la nostra proposta economica fosse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199890"/>
            <a:ext cx="614603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leggermente inferiore, l’affidamento diretto per la gestione e manutenzione del Parco Comunale affidata 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417060"/>
            <a:ext cx="614984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privato. In collaborazione con Valbio, è stato anche riprogettato il nostro “mercato agricolo a km 0” che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634230"/>
            <a:ext cx="61501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prevedeva,  in  sintesi,  una  nuova  modalità  di  conferimento  ortaggi,  l’aumento  dei  soci  conferitori,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4851400"/>
            <a:ext cx="6146798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l’ampliamento del sito con la richiesta al Comune di casette in legno fisse per ampliare espositori e prodotti. Il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068570"/>
            <a:ext cx="614743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progetto, presentato in Comune, non ha ottenuto risposta e due dei tre soci conferitori, hanno deciso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285740"/>
            <a:ext cx="11482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ritirarsi dal mercato.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502910"/>
            <a:ext cx="614349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In collaborazione con l’Istituto Artusi, il CIA, Valbio, la fattoria didattica “Giulio dei Brachi” e la Cooperativa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720080"/>
            <a:ext cx="6144894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Canalete, abbiamo elaborato un progetto come capofila, per partecipare al bando 16.9.1 del  “Programma di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5937250"/>
            <a:ext cx="615175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sviluppo rurale per il Veneto 2014-2020” indetto dalla Comunità Europea per la Regione Veneto, con lo scopo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154420"/>
            <a:ext cx="614222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di creare e sviluppare pratiche e reti per la diffusione dell’agricoltura sociale e delle fattorie didattiche. Dopo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371590"/>
            <a:ext cx="614476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molto lavoro, che ha coinvolto le risorse interne di più servizi il progetto non è stato presentato su decisione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588760"/>
            <a:ext cx="381330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unilaterale di Cia, che non ha fornito comunicazioni o giustificazioni.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6805930"/>
            <a:ext cx="614489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Attraverso gli strumenti di monitoraggio e verifica dell’andamento dei costi e della sostenibilità degli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023100"/>
            <a:ext cx="6149845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investimenti nei vari servizi, Il Consiglio con molto rammarico ha proceduto nella seconda parte dell’anno alla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240270"/>
            <a:ext cx="614730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chiusura del negozio di sartoria-calzoleria. Nonostante lo spostamento del laboratorio in centro e l’aumento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457440"/>
            <a:ext cx="6151242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della maggiore visibilità di esso, il leggero aumento delle commesse lavorative non è mai stato in grado di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674610"/>
            <a:ext cx="6147943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compensare il costo del personale imputato al servizio, anche quando questo si è progressivamente ridotto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7891780"/>
            <a:ext cx="6144130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per il raggiungimento dell’età pensionabile di due sarte che non sono state sostituite. La soppressione della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108950"/>
            <a:ext cx="614603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sartoria, secondo le previsioni fatte per l’evoluzione della gestione in corso, dovrebbe comportare nell’anno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326120"/>
            <a:ext cx="613968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2020 la perdita di ricavi annui di circa € 33.000 e la riduzione dei costi diretti variabili (materia prima) di € 500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543290"/>
            <a:ext cx="576275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e costi diretti fissi di € 45.000 (manodopera, locazione, utenze) per una perdita economica di € 12.500.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760460"/>
            <a:ext cx="615301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Infine, vi sono stati importanti avvicendamenti anche all’interno del Consiglio, che hanno destabilizzato la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8977630"/>
            <a:ext cx="6151749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leadership della Cooperativa, prima con le dimissioni della Vicepresidente Cozza che ha rassegnato le sue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194800"/>
            <a:ext cx="6148577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70" spc="10" dirty="0">
                <a:latin typeface="Arial"/>
                <a:cs typeface="Arial"/>
              </a:rPr>
              <a:t>dimissioni a ottobre, sostituita nell’incarico dalla consigliera Gattera, e poi dal consigliere Filotto, dimessosi a</a:t>
            </a:r>
            <a:endParaRPr sz="9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411970"/>
            <a:ext cx="6146926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novembre. Si è iniziata quindi una ricerca di disponibilità per la cooptazione dei consiglieri mancanti,</a:t>
            </a:r>
            <a:endParaRPr sz="1000">
              <a:latin typeface="Arial"/>
              <a:cs typeface="Arial"/>
            </a:endParaRPr>
          </a:p>
        </p:txBody>
      </p:sp>
      <p:sp>
        <p:nvSpPr>
          <p:cNvPr id="1" name="text 1"/>
          <p:cNvSpPr txBox="1"/>
          <p:nvPr/>
        </p:nvSpPr>
        <p:spPr>
          <a:xfrm>
            <a:off x="722630" y="9629140"/>
            <a:ext cx="5471921" cy="141732"/>
          </a:xfrm>
          <a:prstGeom prst="rect">
            <a:avLst/>
          </a:prstGeom>
        </p:spPr>
        <p:txBody>
          <a:bodyPr wrap="none" lIns="0" tIns="0" rIns="0" bIns="0" rtlCol="0" vert="horz">
            <a:spAutoFit/>
          </a:bodyPr>
          <a:lstStyle/>
          <a:p>
            <a:pPr marL="0">
              <a:lnSpc>
                <a:spcPct val="100000"/>
              </a:lnSpc>
            </a:pPr>
            <a:r>
              <a:rPr sz="939" spc="10" dirty="0">
                <a:latin typeface="Arial"/>
                <a:cs typeface="Arial"/>
              </a:rPr>
              <a:t>cercando tra persone esterne alla nostra Cooperativa con competenze maggiori e visioni diverse.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2020-07-30T17:25:03Z</dcterms:created>
  <dcterms:modified xsi:type="dcterms:W3CDTF">2020-07-30T17:25:03Z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2020-07-30T00:00:00Z</vt:filetime>
  </property>
  <property fmtid="{D5CDD505-2E9C-101B-9397-08002B2CF9AE}" pid="3" name="LastSaved">
    <vt:filetime>2020-07-30T00:00:00Z</vt:filetime>
  </property>
</Properties>
</file>